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2A2867-276C-4257-B41C-873D368C5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827042-F44E-4C5A-909F-A6524A15B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FDCF0A-FB87-4AF0-91FE-C9F441082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44CEDA-DA2D-4E3A-83B0-3093E860EE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95E130-202B-4319-935C-BD4D96B0C5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D44726-F0BC-402D-B676-EBCFACF804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AA4195-D2CE-4819-8AF6-ACF67DB4AA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A7CEE4-931E-42FA-8402-598F9E3BA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7384FC-50D8-4DAE-855C-BF8F64F504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F22F5-D5A4-47AF-8FF0-28C266901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80A3A7-388C-4C54-9DD9-BB5B584D0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0013303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企业知识产权侵权与反盗版法律风险培训</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侵权行为识别与案例分析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反盗版策略及实施方法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法律风险防范与应对策略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跨部门协作与资源整合在反盗版工作中的作用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员工培训与意识提升计划</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知识产权概述与重要性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623" r="2962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知识产权是指人们在智力创造活动中所形成的具有商业价值的独占性权利。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知识产权定义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主要包括专利权、商标权、著作权（版权）、商业秘密等。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知识产权类型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知识产权定义及类型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通过专利申请保护，确保企业在技术创新领域的领先地位。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品牌建设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750" r="10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文化创意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商标权的保护有助于企业树立品牌形象，提升市场竞争力。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著作权保护鼓励企业进行文化创意产出，推动文化产业发展。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企业核心竞争力体现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915" b="139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982" b="1498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国内外法律法规差异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国内外法律体系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国内知识产权法律以《专利法》、《商标法》、《著作权法》等为基础，国际层面则有TRIPS协议等国际标准。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执法力度与惩罚措施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国内执法力度逐渐加强，但与国际先进水平仍有差距，国际层面对于知识产权侵权的惩罚更为严厉。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司法保护与救济途径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国内提供行政、民事、刑事等多种救济途径，国际层面则更加强调司法最终解决原则。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侵权行为识别与案例分析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未经权利人许可，在其制造、销售的产品上标注权利人的专利标记或商标。</a:t>
            </a:r>
          </a:p>
        </p:txBody>
      </p:sp>
      <p:pic>
        <p:nvPicPr>
          <p:cNvPr id="6" name="Picture 6"/>
          <p:cNvPicPr>
            <a:picLocks noChangeAspect="1"/>
          </p:cNvPicPr>
          <p:nvPr/>
        </p:nvPicPr>
        <p:blipFill>
          <a:blip r:embed="rId2"/>
          <a:srcRect l="18208" r="18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假冒行为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未经权利人许可，以营利为目的，复制发行其文字作品、音乐、电影、电视、录像作品、计算机软件及其他作品。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盗版行为</a:t>
            </a:r>
          </a:p>
        </p:txBody>
      </p:sp>
      <p:pic>
        <p:nvPicPr>
          <p:cNvPr id="10" name="Picture 10"/>
          <p:cNvPicPr>
            <a:picLocks noChangeAspect="1"/>
          </p:cNvPicPr>
          <p:nvPr/>
        </p:nvPicPr>
        <p:blipFill>
          <a:blip r:embed="rId3"/>
          <a:srcRect l="10917" r="1091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6583" r="6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未经权利人许可，以生产经营为目的，擅自使用其专利方法或技术秘密。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擅自使用行为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常见侵权行为类型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某网站未经许可提供盗版电影下载服务，被权利人投诉并经调查确认后，相关部门依法对其进行处罚。</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某公司未经许可销售假冒专利产品，被权利人发现并提起诉讼，最终法院判决该公司停止侵权并赔偿损失。</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某企业未经许可擅自使用他人技术秘密进行生产，被权利人发现后提起诉讼，最终法院判决该企业停止侵权并赔偿损失。</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000" r="10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500" r="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3792" r="13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案例分析：典型侵权案例剖析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958" r="2395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企业应加强对员工的知识产权保护意识教育，让员工充分认识到保护知识产权的重要性。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加强知识产权保护意识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企业应建立完善的知识产权管理制度，明确知识产权的申请、保护、管理和维权等流程。</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建立完善的知识产权管理制度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企业应采取有效的技术保护措施，如加密技术、数字签名技术等，防止知识产权被非法复制、篡改和盗用。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加强技术保护措施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一旦发现侵权行为，企业应及时采取法律手段进行维权，包括向有关部门投诉、提起诉讼等。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及时采取法律手段维权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反盗版策略及实施方法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盗版现象概述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盗版是指未经版权所有者授权，对其作品进行非法复制、分发和销售的行为。随着互联网和数字技术的发展，盗版行为日益猖獗，给企业和个人带来巨大损失。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盗版危害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盗版行为严重侵犯了知识产权，损害了创新者和创作者的合法权益。同时，盗版产品往往存在质量问题，甚至可能传播病毒和恶意软件，给消费者带来安全隐患。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031" r="210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盗版现象分析及其危害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656" r="126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法律法规遵守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企业在制定反盗版策略时，必须遵守国家相关法律法规，确保策略的合法性和有效性。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预防为主，打击为辅</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企业应注重预防盗版行为的发生，通过加强版权保护和技术手段等措施，降低盗版行为的可能性。同时，对于已经发生的盗版行为，应积极采取法律手段进行打击。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多方合作，共同治理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企业应积极与政府部门、行业协会、权利人组织等多方合作，共同打击盗版行为，形成治理盗版的合力。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反盗版策略制定原则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https://d.book118.com/327100133036006025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2024-08-29T16:01:17.287</cp:lastPrinted>
  <dcterms:created xsi:type="dcterms:W3CDTF">2024-08-29T08:01:17Z</dcterms:created>
  <dcterms:modified xsi:type="dcterms:W3CDTF">2024-08-29T08:01:19Z</dcterms:modified>
</cp:coreProperties>
</file>