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A9B00-FF19-47CA-A7B9-0D1B4E9D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EF6C-CF73-4CEC-9EDA-FF8F89C5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3797D-57ED-44B7-B1FD-90D17879A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21686-E754-4986-9D88-4524F8192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96738-95F7-471B-9955-ECB5A0F6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E3E40-ACFC-4202-9329-057AAECC2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1CDF6-2723-4186-9586-299D73BDB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9597A-D563-4C5A-86FF-5D685A43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79CD7-D262-4EB6-81FC-DB071268E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F3311-D961-45F6-B742-4989760A2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79014-570A-4FB3-B8C2-6592B8856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1126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医院有人吸烟原因分析报告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吸烟现象概述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吸烟对医院环境及患者影响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国内外医院禁烟措施对比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针对性解决方案与建议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吸烟现象概述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根据调查，医院内每天约有XX人吸烟，占医院总人数的XX%。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吸烟人数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吸烟者平均每天吸烟XX支，其中一些人甚至超过一包。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医院内每天清理出大量烟蒂，表明吸烟行为的普遍性。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烟蒂数量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医院内吸烟情况统计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吸烟者以中青年为主，其中30-50岁年龄段人数最多。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男性吸烟者远多于女性，男女比例大约为X:X。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医护人员、患者家属及探访者是主要的吸烟人群。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吸烟者人群特征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吸烟时间与地点分布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吸烟高峰期主要集中在上午XX点至XX点、下午XX点至XX点。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地点分布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医院内的吸烟区、楼梯间、走廊等公共区域是吸烟的集中地。此外，一些病房和办公室也存在吸烟现象。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42" r="30042"/>
          <a:stretch>
            <a:fillRect/>
          </a:stretch>
        </p:blipFill>
        <p:spPr>
          <a:xfrm>
            <a:off x="454962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缓解压力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部分患者和医护人员面临疾病、工作压力等，通过吸烟来暂时缓解紧张情绪。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依赖心理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长期吸烟者容易形成心理依赖，即使在医院等禁烟场所也难以自控。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社交需求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部分患者将吸烟作为社交手段，以烟会友，寻求认同感。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810" b="78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吸烟者体内尼古丁水平下降时，会出现焦虑、注意力不集中等戒断症状，促使他们继续吸烟。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少数患者误认为吸烟有助于缓解某些疾病症状，如误认为吸烟可以缓解疼痛等。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误认为有助于恢复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尼古丁依赖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家庭与朋友影响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家庭成员或朋友的吸烟行为可能对患者产生负面影响。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烟草广告与促销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烟草公司的广告和促销活动可能对患者产生诱导作用。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社会对吸烟的宽容度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部分地区和文化对吸烟行为较为宽容，导致吸烟者在医院等公共场所也不加收敛。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81" b="6481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医院管理漏洞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禁烟制度不完善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部分医院禁烟制度形同虚设，缺乏有效监管和惩罚措施。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宣传教育不到位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医院对吸烟危害的宣传教育不足，导致部分患者和医护人员对吸烟的危害认识不足。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戒烟服务缺失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部分医院未提供戒烟咨询、戒烟药物等戒烟服务，使吸烟者缺乏戒烟的动力和支持。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吸烟对医院环境及患者影响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烟雾污染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吸烟释放的烟雾中含有大量有害物质，如尼古丁、一氧化碳、焦油等，严重污染医院室内空气，危害患者和医护人员的健康。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呼吸道刺激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烟雾会刺激呼吸道黏膜，引发咳嗽、气喘等症状，加重呼吸道疾病患者的病情。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空气质量下降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医院内存在大量易燃物品，如氧气瓶、酒精棉球等，吸烟极易引发火灾，威胁患者和医护人员的生命安全。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紧急疏散受阻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火灾发生时，烟雾会迅速蔓延，导致视线不清、呼吸困难，严重影响紧急疏散和救援工作。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火灾安全隐患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https://d.book118.com/327101126043006051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2024-09-24T06:33:15.017</cp:lastPrinted>
  <dcterms:created xsi:type="dcterms:W3CDTF">2024-09-23T22:33:15Z</dcterms:created>
  <dcterms:modified xsi:type="dcterms:W3CDTF">2024-09-23T22:33:17Z</dcterms:modified>
</cp:coreProperties>
</file>