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77587-C1CD-446B-A631-635F79FB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8E672-7854-4944-97B8-D094A70A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8480C-A6EE-4E1F-B95A-806BE2ADB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C4E12-222A-46C2-8EE9-BCF67107B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1ED28-A653-479B-9B9C-F7AD510F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F5FD3-3864-4E47-AEE7-F071702E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25308-D797-4B80-B502-4ED5A9725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F904B-290F-4B16-8EA6-AB8119C98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2E615-4163-4338-AE7A-3267E588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E8593-7208-44AB-B3DD-941C3E5C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4F69D-0E37-41AE-A4C3-B57F028A3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1154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化学品在低温环境下的存储与搬运安全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化学品低温存储安全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化学品低温搬运安全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低温环境下化学品的安全风险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化学品在低温环境下可能产生物理或化学变化，对其安全存储和搬运至关重要。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防止环境污染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不合理的存储和搬运可能导致化学品泄漏，对环境和生态造成破坏。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合理的低温存储和搬运措施有助于保障化工产品的质量和供应，促进相关产业的发展。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物理性质变化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低温环境下，某些化学品可能发生凝固、结晶或粘度增加等物理变化，影响其流动性和使用性能。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低温可能导致化学品的化学性质发生变化，如引发聚合、分解等反应，产生新的物质或危险。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低温环境下，化学品的燃点、闪点等安全参数可能发生变化，增加火灾、爆炸等事故的风险。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低温环境对化学品的影响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化学品低温存储安全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专用设施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使用专为低温环境设计的化学品存储设施，确保设施材料耐低温、耐腐蚀。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存储设施应具有良好的密闭性，防止外部低温空气侵入，避免化学品受冻。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设施内应设置通风设备，以保持空气流通，防止化学品积聚产生的危险。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存储设施要求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在存储设施内安装温度监测设备，实时监测温度变化，确保温度在化学品安全存储范围内。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采用保温材料对存储设施进行保温处理，减少外部低温对设施内温度的影响。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在必要时，可使用加热设备对存储设施进行加热，以确保温度不低于化学品的最低存储温度。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存储温度控制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避免选择易冻结和结晶的化学品，或选择具有抗冻性能的化学品。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选择合适的化学品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对于易冻结的化学品，可添加适量的防冻剂，以降低其冰点，防止冻结。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添加防冻剂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定期对存储的化学品进行检查和搅拌，以防止结晶和沉淀的产生。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定期检查和搅拌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防止冻结和结晶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化学品低温搬运安全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选择合适的包装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根据化学品的性质和低温环境的要求，选择合适的包装材料和容器，确保化学品在搬运过程中不会泄漏或受到损坏。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检查搬运工具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确保搬运工具如叉车、手推车等处于良好状态，能够安全、有效地搬运化学品。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确认化学品性质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了解化学品的物理和化学性质，包括熔点、沸点、闪点、爆炸极限等，以及其与低温环境的相互作用。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轻拿轻放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避免在搬运过程中产生过大的冲击力或振动，以免损坏化学品或其包装。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防止静电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在低温环境下，静电的产生和积累可能会增加，应采取必要的防静电措施，如使用防静电包装、穿戴防静电服装等。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保持低温环境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在搬运过程中，确保化学品始终处于适当的低温环境中，以防止其发生物理或化学变化。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https://d.book118.com/327101154121006041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2024-09-14T11:59:21.268</cp:lastPrinted>
  <dcterms:created xsi:type="dcterms:W3CDTF">2024-09-14T03:59:21Z</dcterms:created>
  <dcterms:modified xsi:type="dcterms:W3CDTF">2024-09-14T03:59:23Z</dcterms:modified>
</cp:coreProperties>
</file>