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5BBF0-C902-440E-8CDA-D4A668ADA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14454-778B-4667-A9B3-072E00FD0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91CA5-1595-46A6-AF63-325DA7A6A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1A61D2-7E93-4A77-9770-787C6A47F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C5E2E0-FA13-4D8A-A3C1-41524149F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E383AE-93B8-4D3C-B41E-B1C0C3321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A7DE1D-E2D6-426A-8BF1-0A2BE239B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6F8BDB-69E8-4F78-8FC8-CA78993B2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3658BF-9C82-431D-B1D2-AB0D3098B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2EE81-AC19-4778-A5CE-6987027A0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B7FF7-DFF0-4E42-BB91-830B74635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021360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产品经理如何管理项目进度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项目进度管理概述</a:t>
            </a:r>
          </a:p>
          <a:p>
            <a:r>
              <a:t>制定详细项目计划</a:t>
            </a:r>
          </a:p>
          <a:p>
            <a:r>
              <a:t>监控项目进度执行情况</a:t>
            </a:r>
          </a:p>
          <a:p>
            <a:r>
              <a:t>协调各方资源确保按期完成</a:t>
            </a:r>
          </a:p>
          <a:p>
            <a:r>
              <a:t>风险识别与应对措施</a:t>
            </a:r>
          </a:p>
          <a:p>
            <a:r>
              <a:t>总结经验教训并持续改进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项目进度管理概述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项目进度管理是指在项目实施过程中，对各阶段的进展程度和项目最终完成的期限所进行的管理。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项目进度管理定义</a:t>
            </a:r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项目进度管理是项目管理中至关重要的环节，它确保项目按计划进行，及时交付，并降低项目失败的风险。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重要性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通过有效的进度管理，确保项目在预定的时间内完成，避免延误和赶工。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确保项目按时完成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优化资源配置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824" r="198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降低项目风险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根据项目进度合理安排人力、物力和财力等资源，实现资源的高效利用。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通过监控项目进度，及时发现潜在问题并采取相应措施，降低项目失败的风险。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项目进度管理目标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产品经理需与团队共同制定详细的项目计划，明确各阶段的任务、时间和资源需求。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制定项目计划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产品经理需密切关注项目进展情况，确保项目按计划进行，并及时调整计划以应对变化。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监控项目进度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产品经理需与团队成员、客户和其他利益相关者保持密切沟通，确保信息的及时传递和问题的有效解决。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沟通协调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产品经理需根据项目进度和团队反馈，为项目决策提供支持和建议，确保项目的顺利进行。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决策支持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产品经理在项目进度管理中角色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制定详细项目计划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明确项目的最终目标，包括产品功能、性能、用户群体等。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104" r="7104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确定项目目标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明确项目的具体范围，包括需要实现的功能点、技术难点、资源投入等。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定义项目范围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设立关键的项目里程碑，以便跟踪和评估项目的进度。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制定项目里程碑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明确项目目标与范围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    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873" b="78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评估资源需求与分配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分析资源需求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根据项目目标和范围，分析所需的人力、物力、财力等资源。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资源分配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根据项目优先级和紧急程度，合理分配资源，确保关键任务得到优先处理。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资源调整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在项目执行过程中，根据实际情况及时调整资源分配，确保项目顺利进行。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制定时间表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根据任务清单和资源分配情况，制定详细的时间表，明确每个任务的开始和结束时间。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制定任务清单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将项目拆分成具体的任务，列出详细的任务清单，包括任务名称、负责人、完成时间等。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更新与维护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在项目执行过程中，及时更新任务清单和时间表，确保项目按计划进行。同时，根据实际情况调整任务清单和时间表，确保项目的顺利进行。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042" r="150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制定详细任务清单与时间表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监控项目进度执行情况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375" r="9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监控任务进度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密切关注每个任务的完成情况，确保项目按计划推进。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制定详细的任务清单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将项目拆分成具体的任务，并为每个任务设定明确的完成标准和时间节点。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使用项目管理工具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采用适合团队的项目管理工具，如Trello、Asana等，以便实时更新任务状态。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实时跟踪任务完成情况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准备详细的进度报告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收集项目数据，整理成简洁明了的报告，包括已完成的任务、待完成的任务、遇到的问题和解决方案等。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及时与相关干系人沟通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在汇报会议上，与相关干系人分享项目进度，回答他们的问题，并根据他们的反馈调整项目计划。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确定汇报周期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根据项目的重要性和紧急程度，设定合理的汇报周期，如每周、每两周或每月。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472" r="144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定期汇报进度给相关干系人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https://d.book118.com/327102136012006036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7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2024-09-10T20:14:13.869</cp:lastPrinted>
  <dcterms:created xsi:type="dcterms:W3CDTF">2024-09-10T12:14:13Z</dcterms:created>
  <dcterms:modified xsi:type="dcterms:W3CDTF">2024-09-10T12:14:15Z</dcterms:modified>
</cp:coreProperties>
</file>