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BEFB-2499-4A2D-ADD7-BDD27516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186B1-6BB1-4271-90CB-901DDAFF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C8159-474B-4716-89A4-23F78A32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CEC1C-269D-4400-83C9-48036812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C2F11-E44A-49CC-BB39-C8CCE4DD4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54804-DFE3-40F8-BD4C-1FA90395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C5094-9B85-4C65-AC54-1B48D65C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6EE49-314F-4101-82DB-ED810C5A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F6808-A8D6-457B-A96E-9ECC876F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D2768-A00E-4F73-A6A2-1DBB63E8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E7540-E90A-4A7A-AA84-FA987630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3031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沉浸式全息教育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全息教育的定义与原理
 沉浸式全息教育的优势
 全息技术的教育应用案例
 沉浸式全息教育的系统设计
 硬件设备与软件需求
 系统实现的关键技术
 用户体验与优化方案
 未来发展趋势与挑战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全息教育的定义与原理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沉浸式全息教育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全息教育的定义与原理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全息教育的定义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1.全息教育是一种利用全息技术创建沉浸式学习环境的教育方法。</a:t>
            </a:r>
          </a:p>
          <a:p>
            <a:r>
              <a:t>2.全息教育通过全息投影将虚拟与现实相结合，提供高度逼真的学习体验。</a:t>
            </a:r>
          </a:p>
          <a:p>
            <a:r>
              <a:t>3.全息教育可以模拟真实场景，提供多感官刺激，增强学习效果。</a:t>
            </a:r>
          </a:p>
          <a:p>
            <a:r>
              <a:t>全息教育是一种利用全息技术来创建沉浸式学习环境的教育方法。全息技术可以通过干涉和衍射原理记录并再现物体真实的三维图像，因此全息教育可以提供更加逼真、生动的学习体验。全息教育可以模拟真实场景，让学生身临其境地感受学习内容，提供更加直观、感性的认识，从而增强学习效果。全息教育还具有高度的交互性和自主性，可以让学生更加主动地参与到学习中，提高学习兴趣和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全息教育的原理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1.全息技术利用激光记录物体的振幅和相位信息，再现物体的真实三维图像。</a:t>
            </a:r>
          </a:p>
          <a:p>
            <a:r>
              <a:t>2.全息教育通过全息投影技术，将全息图像投射到空气中或特殊屏幕上，实现沉浸式学习体验。</a:t>
            </a:r>
          </a:p>
          <a:p>
            <a:r>
              <a:t>3.全息教育结合虚拟现实和增强现实技术，提供更加完整、逼真的学习环境。</a:t>
            </a:r>
          </a:p>
          <a:p>
            <a:r>
              <a:t>全息教育的原理主要是基于全息技术，利用激光记录物体的振幅和相位信息，再通过衍射原理再现物体的真实三维图像。全息投影技术可以将全息图像投射到空气中或特殊屏幕上，让学生可以看到并与之互动，实现沉浸式学习体验。同时，全息教育还可以结合虚拟现实和增强现实技术，提供更加完整、逼真的学习环境，让学生感受到更加真实、直观的学习体验，提高学习效果和兴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沉浸式全息教育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提高学习体验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1.全息技术能够提供逼真的三维视觉体验，让学生更加深入地理解和掌握知识。</a:t>
            </a:r>
          </a:p>
          <a:p>
            <a:r>
              <a:t>2.沉浸式环境能够增强学生的参与感和兴趣，提高学习效果。</a:t>
            </a:r>
          </a:p>
          <a:p>
            <a:r>
              <a:t>3.全息教育可以模拟出各种实验环境，让学生在安全的情况下进行实践操作，提高学生的实践能力和创新精神。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节省教育资源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1.全息教育可以让学生在虚拟环境中进行实践操作，避免了因为实验器材昂贵而带来的教育资源浪费。</a:t>
            </a:r>
          </a:p>
          <a:p>
            <a:r>
              <a:t>2.全息教育可以让学生在短时间内掌握大量的知识，提高了教育效率，也节省了教育资源。</a:t>
            </a:r>
          </a:p>
          <a:p>
            <a:r>
              <a:t>3.全息教育可以实现远程教育，让优质教育资源更加公平地分配给更多的学生。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适应未来教育趋势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1.随着科技的不断发展，全息技术将会在未来教育中扮演越来越重要的角色。</a:t>
            </a:r>
          </a:p>
          <a:p>
            <a:r>
              <a:t>2.沉浸式全息教育能够更好地适应未来教育的趋势和发展，为学生提供更好的学习体验。</a:t>
            </a:r>
          </a:p>
          <a:p>
            <a:r>
              <a:t>3.全息教育的推广将会促进教育行业的数字化转型和创新，提高教育行业的整体水平。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培养学生的创新思维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1.全息教育可以通过模拟各种环境和情景，激发学生的创新思维和想象力。</a:t>
            </a:r>
          </a:p>
          <a:p>
            <a:r>
              <a:t>2.沉浸式环境可以让学生更加深入地了解问题，从而培养出更好的解决问题的能力和创新思维。</a:t>
            </a:r>
          </a:p>
          <a:p>
            <a:r>
              <a:t>3.全息教育可以促进学生的跨学科学习，让学生具备更加全面的知识和技能，有利于培养创新型人才。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沉浸式全息教育的优势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1.全息教育可以实现师生之间的实时互动，增强教育的交互性。</a:t>
            </a:r>
          </a:p>
          <a:p>
            <a:r>
              <a:t>2.学生可以通过全息技术与教师进行交流和互动，有利于提高学生的参与度和学习效果。</a:t>
            </a:r>
          </a:p>
          <a:p>
            <a:r>
              <a:t>3.全息教育可以促进小组合作式学习，让学生之间进行更加深入的合作和交流，提高学生的合作能力和团队精神。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提高教育的可持续性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1.全息教育可以减少实物实验对环境的影响，提高教育的可持续性。</a:t>
            </a:r>
          </a:p>
          <a:p>
            <a:r>
              <a:t>2.全息教育可以实现远程教育和在线学习，减少学生出行和物资消耗，降低教育的环境负担。</a:t>
            </a:r>
          </a:p>
          <a:p>
            <a:r>
              <a:t>3.全息教育可以促进数字化教育资源的共享和再利用，提高教育资源的利用效率，有利于教育的可持续发展。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增强教育的交互性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全息技术的教育应用案例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沉浸式全息教育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全息技术的教育应用案例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1.全息投影技术能够提供逼真的三维影像，让学生更直观地理解复杂的概念和理论。</a:t>
            </a:r>
          </a:p>
          <a:p>
            <a:r>
              <a:t>2.全息教室可以创建出虚拟的实验环境，为学生提供更安全、经济的实验体验。</a:t>
            </a:r>
          </a:p>
          <a:p>
            <a:r>
              <a:t>3.全息技术可以模拟出世界各地的场景，帮助学生更好地了解世界文化，提升他们的全球素养。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全息互动学习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1.通过全息互动学习，学生可以在虚拟环境中进行实践操作，提升他们的实践能力和创新思维。</a:t>
            </a:r>
          </a:p>
          <a:p>
            <a:r>
              <a:t>2.全息技术可以实现远程教学，让优秀的教育资源能够更广泛地分享。</a:t>
            </a:r>
          </a:p>
          <a:p>
            <a:r>
              <a:t>3.全息互动学习可以提升学生的学习兴趣和参与度，提高教育效果。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全息投影教室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全息技术的教育应用案例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全息图书馆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1.全息图书馆可以存储海量的图书资源，节省空间，提高查阅效率。</a:t>
            </a:r>
          </a:p>
          <a:p>
            <a:r>
              <a:t>2.通过全息技术，读者可以在虚拟环境中翻阅图书，提供更加沉浸式的阅读体验。</a:t>
            </a:r>
          </a:p>
          <a:p>
            <a:r>
              <a:t>3.全息图书馆可以实现图书资源的快速更新，满足读者对新知识的需求。</a:t>
            </a:r>
          </a:p>
          <a:p>
            <a:r>
              <a:t>以上内容仅供参考，具体案例还需要根据实际情况进行深入研究和开发。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沉浸式全息教育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沉浸式全息教育系统架构设计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1.系统架构需要支持全息投影、立体声音效、多感官交互等功能，以提供沉浸式的教育体验。</a:t>
            </a:r>
          </a:p>
          <a:p>
            <a:r>
              <a:t>2.需要考虑系统的可扩展性和稳定性，以满足不同场景和人数下的教育需求。</a:t>
            </a:r>
          </a:p>
          <a:p>
            <a:r>
              <a:t>3.系统设计需要兼容不同的硬件设备，以保证用户体验的一致性。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沉浸式全息教育内容的创作与管理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1.需要创建丰富多样的全息教育内容，以满足不同学科和知识点的教学需求。</a:t>
            </a:r>
          </a:p>
          <a:p>
            <a:r>
              <a:t>2.需要设计有效的管理工具，以方便教师对全息教育内容进行编辑、更新和维护。</a:t>
            </a:r>
          </a:p>
          <a:p>
            <a:r>
              <a:t>3.全息教育内容的创作需要遵循教学规律，以保证教学质量和效果。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沉浸式全息教育的用户交互设计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1.需要设计直观易用的用户交互界面，以方便学生进行操作和学习。</a:t>
            </a:r>
          </a:p>
          <a:p>
            <a:r>
              <a:t>2.需要利用多感官交互技术，以增强学生的学习体验和参与度。</a:t>
            </a:r>
          </a:p>
          <a:p>
            <a:r>
              <a:t>3.用户交互设计需要考虑学生的个性化需求，以提供定制化的学习体验。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沉浸式全息教育的系统安全性设计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1.需要保证系统的网络安全，以防止黑客攻击和数据泄露。</a:t>
            </a:r>
          </a:p>
          <a:p>
            <a:r>
              <a:t>2.需要对用户数据进行加密处理，以保护用户隐私。</a:t>
            </a:r>
          </a:p>
          <a:p>
            <a:r>
              <a:t>3.系统安全性设计需要考虑法律法规的要求，以确保合规性。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沉浸式全息教育的系统设计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1.需要对系统进行性能优化，以保证流畅度和稳定性。</a:t>
            </a:r>
          </a:p>
          <a:p>
            <a:r>
              <a:t>2.需要利用云计算和大数据技术，以提高系统的处理能力和数据管理能力。</a:t>
            </a:r>
          </a:p>
          <a:p>
            <a:r>
              <a:t>3.系统性能优化需要考虑不同硬件设备的性能差异，以保证用户体验的一致性。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沉浸式全息教育的应用场景拓展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1.需要拓展沉浸式全息教育的应用场景，以覆盖更多学科和知识点。</a:t>
            </a:r>
          </a:p>
          <a:p>
            <a:r>
              <a:t>2.需要与教育行业合作，以推广沉浸式全息教育的应用。</a:t>
            </a:r>
          </a:p>
          <a:p>
            <a:r>
              <a:t>3.应用场景拓展需要考虑不同年龄段和层次的学生需求，以提供个性化的学习体验。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沉浸式全息教育的系统性能优化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https://d.book118.com/327103031046006025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全息教育的定义与原理</vt:lpstr>
      <vt:lpstr> 全息教育的定义与原理</vt:lpstr>
      <vt:lpstr> 沉浸式全息教育的优势</vt:lpstr>
      <vt:lpstr> 沉浸式全息教育的优势</vt:lpstr>
      <vt:lpstr> 沉浸式全息教育的优势</vt:lpstr>
      <vt:lpstr> 沉浸式全息教育的优势</vt:lpstr>
      <vt:lpstr> 全息技术的教育应用案例</vt:lpstr>
      <vt:lpstr> 全息技术的教育应用案例</vt:lpstr>
      <vt:lpstr> 全息技术的教育应用案例</vt:lpstr>
      <vt:lpstr> 沉浸式全息教育的系统设计</vt:lpstr>
      <vt:lpstr> 沉浸式全息教育的系统设计</vt:lpstr>
      <vt:lpstr> 沉浸式全息教育的系统设计</vt:lpstr>
      <vt:lpstr> 沉浸式全息教育的系统设计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2024-08-29T19:24:04.716</cp:lastPrinted>
  <dcterms:created xsi:type="dcterms:W3CDTF">2024-08-29T11:24:04Z</dcterms:created>
  <dcterms:modified xsi:type="dcterms:W3CDTF">2024-08-29T11:24:06Z</dcterms:modified>
</cp:coreProperties>
</file>