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7DD87-A4EF-4739-B9A6-A7BFB3E2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582BF-7568-4688-8629-556119AF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A3587-96D9-4CED-84CC-E83686FB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94A78-5CC3-4280-A890-E77A8760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E6DC8-9F11-4927-BAB2-BAA071CA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108FE-E2DB-47F0-870C-DBA05A6C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08967-8558-4055-97F7-2F8AFC53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0F42A-DFED-4476-9850-A0E3775E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A24C5-667C-4D63-BF81-29358965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8880-FDFF-46C8-9E2A-7D6BD674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A2667-1BB7-4E9F-90FF-E50FAEDF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401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数字化医院建设的电子病历与信息共享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电子病历在数字化医院中应用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信息共享在数字化医院中应用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随着医疗技术的不断发展和人们对医疗服务质量要求的提高，数字化医院建设成为了医疗行业发展的重要趋势。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电子病历作为数字化医院建设的重要组成部分，能够实现医疗信息的快速、准确、全面共享，提高医疗服务的效率和质量，降低医疗成本，对于推动医疗行业的数字化转型具有重要意义。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电子病历与信息共享的意义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在欧美等发达国家，数字化医院建设起步较早，电子病历系统已经得到了广泛应用。这些国家的医疗信息化水平较高，已经实现了医疗信息的全面数字化管理和共享。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数字化医院建设起步较晚，但近年来得到了快速发展。国家出台了一系列政策措施，推动医疗行业的数字化转型。目前，我国已经建立了一批数字化医院示范项目，电子病历系统正在逐步推广应用。然而，与发达国家相比，我国在数字化医院建设方面还存在一定差距，需要进一步加强政策引导和技术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电子病历（EMR）是指通过电子设备生成、存储、传输和管理的病人医疗记录，具有实时性、共享性、标准化和安全性等特点。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医生开具的电子医嘱，包括用药、检查、治疗等。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记录病人基本信息、病史、家族史等。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整合病人的各类检查报告，如影像、病理、检验等。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诊疗过程记录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详细记录病人的诊疗过程，包括检查、诊断、治疗等。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通过对病历数据的挖掘和分析，为医生和医院管理者提供决策支持。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选用高性能、高可用的数据库管理系统，如Oracle、SQL Server等，确保数据安全与稳定性。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电子病历系统通常采用分层架构，包括数据层、应用层、表现层等，以实现高内聚低耦合的设计原则。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开发语言与框架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采用Java、.NET等主流开发语言，结合Spring、Hibernate等框架进行开发，提高系统可维护性和扩展性。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集成技术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通过Web Services、API等技术实现与其他医疗信息系统的集成，如HIS、PACS等。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采用HTML5、CSS3、JavaScript等前端技术，实现跨平台、响应式的用户界面设计。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审计与监控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对电子病历数据进行加密存储和传输，确保数据在传输和存储过程中的安全性。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记录用户对电子病历的访问和操作日志，以便进行事后审计和监控。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建立完善的访问控制机制，对不同用户设置不同的访问权限，防止未经授权的访问和数据泄露。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遵守相关法律法规和行业标准，对病人隐私信息进行脱敏处理，确保病人隐私安全。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通过数字化手段，实现医院内部不同部门以及与其他医疗机构之间的信息互联互通。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打破信息孤岛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提升协同效率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确保医生、护士、药师等医疗团队成员能够实时获取患者的诊疗信息，提高协同工作效率。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患者在不同科室或机构就诊时，无需重复提供个人信息和病史资料，提升就医体验。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跨部门、跨机构信息共享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国家和行业层面应制定电子病历和信息共享的标准规范，确保数据的准确性和一致性。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借鉴国际先进的电子病历标准和信息共享经验，提升我国数字化医院建设的国际化水平。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在信息共享过程中，应严格遵守数据安全和隐私保护规定，确保患者信息不被泄露和滥用。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标准规范制定与遵循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信息交换平台搭建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搭建统一平台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建立统一的信息交换平台，实现医院内部及与外部机构之间的数据交换和共享。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支持多种数据格式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平台应支持多种数据格式和接口标准，以适应不同医疗机构的信息系统需求。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强化平台功能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平台应具备数据清洗、整合、转换等功能，确保数据的可用性和准确性。同时，还应提供数据分析和挖掘功能，为医疗决策提供支持。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电子病历在数字化医院中应用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https://d.book118.com/327104011033006041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2024-09-13T22:01:15.816</cp:lastPrinted>
  <dcterms:created xsi:type="dcterms:W3CDTF">2024-09-13T14:01:15Z</dcterms:created>
  <dcterms:modified xsi:type="dcterms:W3CDTF">2024-09-13T14:01:17Z</dcterms:modified>
</cp:coreProperties>
</file>