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B58A0-79B4-4180-BC21-42F53D602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086E3-3A4E-4397-9669-0C3B0E233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A22D8-0D29-41DA-8170-ECF4F2246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E0970-B200-4F9D-A9F1-AF3CEFEFC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4B1FA-A4CB-454F-87D4-ED34B37C9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60622-3322-4AF9-A732-AB1F90721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3CDE0-5F08-46C0-A453-296E0E220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DD272-952D-4831-8A35-247B043D3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385BF-6BD8-4DCC-A0A4-DC98F7F5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D2EC1-0140-4B99-B54E-EEB8543A9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76582-B390-4764-805A-695A9A71D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4142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新生儿脐带结扎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脐带结扎的重要性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脐带结扎的方法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脐带结扎后的护理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脐带结扎的注意事项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脐带结扎的误区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脐带结扎的重要性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脐带是新生儿与母体之间的连接，含有丰富的血液和营养物质，是细菌滋生的良好环境。及时进行脐带结扎可以避免细菌通过脐带进入新生儿体内，预防感染。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结扎后的脐带残端会逐渐干燥、脱落，这个过程有助于减少细菌滋生和新生儿感染的风险。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促进胎盘脱落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胎盘的顺利脱落对于产后恢复非常重要，可以减少产后出血和感染的风险。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脐带是连接胎儿和胎盘的通道，胎儿出生后，胎盘也需要从子宫内排出。结扎脐带可以促进胎盘的脱落，有助于子宫的恢复。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新生儿出生后，需要自主呼吸来维持生命。如果脐带没有被及时结扎，可能会影响新生儿的呼吸。结扎脐带可以减轻对新生儿呼吸道的压迫，有助于新生儿建立正常的呼吸功能。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正常的新生儿呼吸对于新生儿的生命健康至关重要，及时结扎脐带有助于保障新生儿的生命安全。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促进新生儿呼吸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脐带结扎的方法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快速、简便、经济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使用橡皮圈在脐带靠近宝宝的一端打结，阻断血流，使脐带逐渐干燥、脱落。这种方法操作简单，适合在紧急情况下使用。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橡皮圈结扎法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安全、可靠、适用范围广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将气门芯剪成适宜长度，套在脐带根部，然后轻轻拉紧，使气门芯卡在脐带根部，阻断血流。气门芯结扎法安全可靠，不易脱落，适用于大多数情况。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气门芯结扎法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高效、安全、易于操作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使用脐带夹夹在脐带靠近宝宝的一端，通过旋转调节夹的松紧度来控制血流，待脐带干燥、脱落。脐带夹结扎法高效、安全，且易于操作，是较为先进的结扎方法。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脐带夹结扎法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脐带结扎后的护理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https://d.book118.com/327104142035006044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2024-09-18T11:46:48.260</cp:lastPrinted>
  <dcterms:created xsi:type="dcterms:W3CDTF">2024-09-18T03:46:48Z</dcterms:created>
  <dcterms:modified xsi:type="dcterms:W3CDTF">2024-09-18T03:46:50Z</dcterms:modified>
</cp:coreProperties>
</file>