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7EC25-7D72-4FC8-A6AC-BEBBE16E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EEFA2-C31D-41C4-890C-03B389A1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7BC6B-C536-4697-AD97-9880FBCB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C7CF0-AF39-4A9E-A659-494F15F9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7F518-232F-407F-AF27-EC2721EC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5A80A-E2A8-457E-8A33-65BA748B7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97077-98BA-48BA-9765-A1608429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933A4-D5C1-48F5-9100-D276BA6A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45FBA-A038-4BF7-9550-2873BB72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22FA6-77D2-4C77-A468-C81CE0ED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85D86-8FE4-4DC7-BF78-EFA97741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4166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变电站安全组织措施：工作票制度、监护制度、操作票制度\n## 1.变电站安全组织措施的基本概念与作用\n### 1.1变电站安全组织措施的内涵与意义\n### 1.2变电站安全组织措施的基本原则与目标\n### 1.3变电站安全组织措施在电力系统中的重要性\n## 2.变电站工作票制度\n### 2.1工作票制度的定义与适用范围\n### 2.2工作票的种类与格式\n### 2.3工作票的申请、审批与执行流程\n## 3.变电站监护制度\n### 3.1监护制度的定义与目的\n### 3.2监护人员的基本要求与职责\n### 3.3监护过程的执行与监督\n## 4.变电站操作票制度\n### 4.1操作票制度的定义与作用\n### 4.2操作票的种类与格式\n### 4.3操作票的申请、审批与执行流程\n## 5.变电站安全组织措施的实践案例分析\n### 5.1成功的变电站安全组织措施实践案例\n### 5.2变电站安全组织措施存在的问题与挑战\n### 5.3提高变电站安全组织措施有效性的建议\n## 6.变电站安全组织措施的未来发展趋势\n### 6.1变电站安全组织措施的智能化与信息化\n### 6.2变电站安全组织措施的规范化与标准化\n### 6.3变电站安全组织措施的国际合作与交流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变电站安全组织措施：工作票制度、监护制度、操作票制度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变电站安全组织措施的基本概念与作用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变电站安全组织措施是为了确保变电站安全稳定运行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规范变电站工作人员的行为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防止电气设备事故的发生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保障电力系统的稳定运行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变电站安全组织措施包括工作票制度、监护制度、操作票制度等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工作票制度：规定工作人员在变电站的工作流程和安全要求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监护制度：确保工作人员在工作过程中的安全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操作票制度：规定电气设备操作的安全流程和注意事项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变电站安全组织措施的实施有助于提高变电站的安全管理水平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建立健全变电站安全管理制度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提高工作人员的安全意识和技能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降低电气设备事故的发生概率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变电站安全组织措施的内涵与意义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变电站安全组织措施的基本原则与目标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坚持“安全第一”的原则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严格执行国家电力行业的相关法规和标准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加强变电站安全组织措施的宣传和教育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确保变电站工作人员的人身安全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防止电气设备事故的发生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保障电力系统的稳定运行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变电站是电力系统的关键环节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负责电能的转换和传输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保证电力系统的稳定运行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变电站安全组织措施的实施对电力系统具有重要意义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降低电气设备事故的发生概率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提高电力系统的可靠性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保障国家和社会的正常运行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变电站安全组织措施在电力系统中的重要性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变电站工作票制度</a:t>
            </a:r>
            <a:endParaRPr/>
          </a:p>
        </p:txBody>
      </p:sp>
      <p:sp>
        <p:nvSpPr>
          <p:cNvPr id="26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工作票制度的定义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规定工作人员在变电站的工作流程和安全要求的书面文件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用于指导工作人员正确、安全地完成工作任务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工作票制度的适用范围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变电站内的所有电气设备检修、试验等工作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与电气设备运行相关的工作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工作票制度的定义与适用范围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工作票的种类与格式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工作票的种类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事故抢修工作票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常规工作票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特殊工作票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工作票的格式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包括工作票编号、工作负责人、工作班人员、工作任务等内容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工作票编号唯一，便于管理和查询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工作票的申请</a:t>
                </a:r>
                <a:endParaRPr/>
              </a:p>
            </p:txBody>
          </p:sp>
          <p:sp>
            <p:nvSpPr>
              <p:cNvPr id="3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工作负责人向变电站站长提出申请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提供工作所需的相关资料</a:t>
                </a:r>
                <a:endParaRPr/>
              </a:p>
            </p:txBody>
          </p:sp>
        </p:grpSp>
        <p:grpSp>
          <p:nvGrpSpPr>
            <p:cNvPr id="3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工作票的审批</a:t>
                </a:r>
                <a:endParaRPr/>
              </a:p>
            </p:txBody>
          </p:sp>
          <p:sp>
            <p:nvSpPr>
              <p:cNvPr id="3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变电站站长对工作票进行审查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确认工作票内容无误后签字批准</a:t>
                </a:r>
                <a:endParaRPr/>
              </a:p>
            </p:txBody>
          </p:sp>
        </p:grpSp>
        <p:grpSp>
          <p:nvGrpSpPr>
            <p:cNvPr id="3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工作票的执行</a:t>
                </a:r>
                <a:endParaRPr/>
              </a:p>
            </p:txBody>
          </p:sp>
          <p:sp>
            <p:nvSpPr>
              <p:cNvPr id="3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工作负责人带领工作班人员按照工作票的要求进行工作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工作班人员遵守工作票的安全规定，确保工作安全</a:t>
                </a:r>
                <a:endParaRPr/>
              </a:p>
            </p:txBody>
          </p:sp>
        </p:grpSp>
      </p:grpSp>
      <p:pic>
        <p:nvPicPr>
          <p:cNvPr id="3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工作票的申请、审批与执行流程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变电站监护制度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监护制度的定义与目的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监护制度的定义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指在工作过程中，对工作人员的安全进行全程监护的制度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确保工作人员在工作过程中的安全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监护制度的目的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防止工作人员误操作导致事故发生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保障工作人员在工作过程中的生命安全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监护人员的基本要求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熟悉变电站的设备和环境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监护人员的职责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对工作人员进行安全交底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监督检查工作人员的工作过程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及时制止工作人员的不安全行为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监护人员的基本要求与职责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监护过程的执行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监护人员全程陪同工作人员进行工作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遵守工作票的安全规定，确保工作安全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监护过程的监督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监护人员对工作人员的工作进行监督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发现问题及时制止，确保工作安全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监护过程的执行与监督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https://d.book118.com/327104166132006043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变电站安全组织措施：工作票制度、监护制度、操作票制度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2024-09-17T15:23:48.791</cp:lastPrinted>
  <dcterms:created xsi:type="dcterms:W3CDTF">2024-09-17T07:23:48Z</dcterms:created>
  <dcterms:modified xsi:type="dcterms:W3CDTF">2024-09-17T07:23:50Z</dcterms:modified>
</cp:coreProperties>
</file>