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BE5A0-5066-47AE-A0C7-0938CA8AD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20442-1A11-4873-B267-1ECEC151A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A4885-5F96-489D-A6B6-6E9E154A2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CBD8BF-11B7-40AD-A124-733030B83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DDF8A3-CE32-4592-A979-1DFC35DD1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33F734-157F-4C0C-AC8F-19CAC5BD9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94F381-7D6A-409D-9DFD-00C6A1846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1DBD1C-18D0-4218-B67A-52DDD7F3C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F2209E-F601-49C0-9571-71A96917D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4EDEE-9067-49D4-9ED3-6387DCE1B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43A8D-4293-4371-9637-F087B2BB2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0420015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变频器应用技术实训总结报告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变频器应用技术基础知识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实训过程与操作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变频器应用案例分析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实训成果与收获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对未来学习的展望与建议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掌握变频器的基本原理、选型及应用技术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熟悉变频器在工业生产中的实际应用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提高解决实际问题的能力，培养工程实践能力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适应社会需求，提升就业竞争力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63829" y="2541248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变频器的基本原理及选型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095436" y="4987041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变频器在工业生产中的应用实例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7054044" y="4987041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实训过程中遇到的问题及解决方案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972595" y="2757148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变频器的安装与调试</a:t>
            </a:r>
          </a:p>
        </p:txBody>
      </p:sp>
      <p:sp>
        <p:nvSpPr>
          <p:cNvPr id="28" name="Freeform 28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7968655" y="2393704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7802444" y="2287786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614276" y="3614495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959938" y="3475144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6793178" y="3620596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6455230" y="3805762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6594677" y="3921682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6702786" y="3871485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400317" y="2064915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5182698" y="2160634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009105" y="2421786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变频器应用技术基础知识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变频器基本概念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变频器是一种电力电子设备，通过改变电源频率实现对交流电动机的速度控制。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工作原理简述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变频器将固定频率的交流电源转换为可调的直流电源，再通过逆变器将直流电源转换为频率和电压均可调的交流电源，从而实现对电动机的调速控制。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变频器工作原理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根据电压等级、功率大小、控制方式等，变频器可分为低压变频器、中压变频器、高压变频器等类型。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不同类型的变频器具有不同的特点，如低压变频器体积小、价格低，适用于小功率场合；中压和高压变频器则适用于大功率、高电压的电动机控制，具有高效率、高性能等优点。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变频器类型及特点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变频器广泛应用于工业领域的各种机械设备中，如风机、水泵、压缩机、传送带等，实现对设备的调速和节能控制。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工业领域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在民用领域，变频器也应用于电梯、空调、洗衣机等家用电器中，提高设备的运行效率和舒适度。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民用领域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在交通领域，变频器应用于电动汽车、电动自行车等交通工具中，实现对电机的调速和节能控制。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交通领域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变频器应用领域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实训过程与操作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通用变频器、三相异步电动机、电源、连接电缆、控制开关等。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实训设备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电气实训室，具备安全可靠的电源供应和接地系统，室内温度、湿度适宜，通风良好。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实训环境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实训设备与环境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1. 设备检查与准备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检查变频器、电动机等设备的外观是否完好，铭牌参数是否符合要求。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795" b="7795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检查电源电缆、控制电缆等连接是否牢固，绝缘是否良好。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实训步骤与操作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2. 变频器参数设置与调试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根据电动机参数和实际需求，设置变频器的运行参数，如频率、加速时间、减速时间等。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通过控制面板或外部端子进行调试，观察电动机的运行状态，调整参数以达到最佳效果。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813" b="7813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实训步骤与操作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电动机运行与监控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操作变频器启动电动机，观察电动机的旋转方向、转速、噪音等是否正常。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通过变频器的监控功能，实时监测电动机的运行参数，如电流、电压、功率因数等。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1796" b="21796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实训步骤与操作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https://d.book118.com/327104200150006036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2024-09-11T21:38:08.457</cp:lastPrinted>
  <dcterms:created xsi:type="dcterms:W3CDTF">2024-09-11T13:38:08Z</dcterms:created>
  <dcterms:modified xsi:type="dcterms:W3CDTF">2024-09-11T13:38:10Z</dcterms:modified>
</cp:coreProperties>
</file>