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FCE3A-68C9-48C1-888C-2F0612025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2EBD4-A1F8-4CCB-802C-00E672C6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62D78-3567-4E5E-BD88-0837AAE60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9A52A-2DD2-472E-928C-75466BB5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5CB6E-D192-48B5-A127-0680D22E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ED2CF-0C34-44F9-A889-82351416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A0C641-1DA3-446D-A621-587382C6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1CF34-E33A-4DB4-BDBE-4E9C3C72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20515-4F8F-44CE-AA8B-13F5252C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384FF-21E8-4B87-81DC-9AEB4D89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6CF7B-F6C6-46D4-B629-0D184377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05130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旅游景区服务管理的全员培训与技能提升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全员培训的重要性与策略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技能提升的途径与实践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旅游景区服务管理中的常见问题与挑战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全员培训与技能提升在旅游景区服务管理中的应用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通过全员培训，提高旅游景区工作人员的服务意识和技能水平，从而提升游客满意度和景区口碑。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随着旅游市场的不断变化和游客需求的多样化，需要景区工作人员具备更加专业的服务能力和知识储备。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优质的旅游服务是旅游业持续发展的重要保障，通过全员培训可以促进旅游业的健康、可持续发展。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优质的服务可以让游客在景区获得更加舒适、安全和愉悦的体验，从而提高游客满意度和重游率。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景区工作人员是景区形象的重要代表，他们的服务态度、专业能力和形象仪表直接影响着游客对景区的印象和评价。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塑造景区形象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优质的服务可以增加游客在景区的停留时间和消费意愿，从而带动景区内的餐饮、住宿、娱乐等相关产业的发展，提高景区的经济效益。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旅游景区服务管理是指对旅游景区内各类服务活动进行计划、组织、协调和控制的过程，旨在提高游客满意度和景区整体服务质量。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旅游景区服务管理涉及对景区内餐饮、住宿、交通、导游讲解、娱乐休闲等服务的全面管理，确保游客在景区内获得优质、便捷、舒适的服务体验。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旅游景区服务管理以游客为中心，提供满足游客需求的服务，强调服务的主动性、热情性和周到性。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旅游景区服务管理涉及多个部门和多种服务类型，需要综合考虑各种因素，协调各方资源，提供全面的服务解决方案。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旅游景区往往具有独特的文化背景和历史内涵，服务管理需要充分挖掘和展示景区的文化特色，提升游客的文化体验。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旅游景区服务管理的原则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游客至上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将游客的需求和满意度放在首位，以游客为中心开展各项服务工作。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标准化与个性化相结合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制定统一的服务标准，同时根据游客的个性化需求提供定制化的服务。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预防为主，及时处理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通过完善的服务流程和预防措施，减少服务问题的发生；一旦出现问题，及时响应并妥善处理。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不断收集游客反馈和市场信息，对服务进行持续改进和优化，提高服务质量和管理水平。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全员培训的重要性与策略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50" r="24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通过全员培训，提高员工的服务意识、服务技能和服务态度，从而提升游客的旅游体验。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员工是景区形象的直接展示者，通过培训使员工更好地展现景区的文化和特色，提升景区形象。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塑造景区形象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培训为员工提供学习和成长的机会，有助于提升员工的职业素养和综合能力，增强员工的归属感和忠诚度。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全员培训的意义和目的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采用线上、线下相结合的培训形式，如讲座、案例分析、角色扮演、实践操作等，以提高培训的趣味性和实效性。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引入专业培训机构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与专业培训机构合作，引入先进的培训理念和方法，确保培训的专业性和针对性。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根据景区需求和员工实际情况，制定全面、系统的培训计划，明确培训目标、内容和时间安排。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全员培训的策略和方法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激励与奖惩机制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建立与培训效果挂钩的激励与奖惩机制，对表现优秀的员工给予奖励和晋升机会，对表现不佳的员工进行辅导和改进。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根据培训目标和内容，制定相应的评估标准，包括员工的服务质量、游客满意度等。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定期对员工的服务质量进行评估，将评估结果及时反馈给员工和相关部门，以便及时调整培训计划和内容。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培训效果的评估与反馈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技能提升的途径与实践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https://d.book118.com/327105130041006040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2024-09-12T13:50:56.154</cp:lastPrinted>
  <dcterms:created xsi:type="dcterms:W3CDTF">2024-09-12T05:50:56Z</dcterms:created>
  <dcterms:modified xsi:type="dcterms:W3CDTF">2024-09-12T05:50:58Z</dcterms:modified>
</cp:coreProperties>
</file>