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3DBF0-5731-4318-BF7C-EC2BE6E21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7E407-4BA0-4084-A633-27FB2641E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F74E6-3052-446B-B022-5599C2D2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7783F-BE83-4EED-8906-FEF74C58A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5050BF-6363-4CCC-9B9A-229C03465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33862-DF7B-4C69-BC93-5E781DA1D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75F98-3253-4C85-9395-9FCAE7D1A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AD186-6205-4A0D-A661-2185AE08D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85A2B-8775-4246-A0FB-A91D3911F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E19D6-52BE-4DD2-A5B7-9EBFAB239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2D685-5A00-4846-B96C-E0F32411E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5145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护理方面的讲座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护理的定义与职责是护理学中的基础概念，是每个护理人员必须掌握的基本知识。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护理的定义是指通过一系列的护理措施，评估、诊断和解决病人的健康问题，以提高病人的生活质量。护理的职责包括提供病人所需的医疗照顾、健康教育、心理支持和康复指导等。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护理在医疗保健体系中扮演着至关重要的角色，对病人的康复和健康状况具有重要影响。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是医疗保健体系的重要组成部分，为病人提供全方位的照顾和支持。通过专业的护理，病人可以获得正确的治疗和康复指导，提高治疗效果和生活质量。此外，护理人员还可以为病人提供健康教育、心理支持和家庭护理等服务，帮助病人更好地管理健康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护理的历史悠久，经历了多个发展阶段，未来将继续向更加专业化和人性化的方向发展。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历史可以追溯到古代，随着医学和社会的不断发展，护理逐渐发展成为一个专业化的领域。现代护理的发展经历了多个阶段，包括以疾病为中心的护理、以病人为中心的护理和以人的健康为中心的护理。未来，随着医疗技术的不断进步和社会对健康需求的增加，护理将更加注重专业化和人性化，为病人提供更加全面和个性化的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护理技能与操作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基础护理技能包括测量体温、血压、呼吸和脉搏等生命体征，以及协助病人进行日常活动，如进食、穿衣、洗漱等。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042" b="2042"/>
          <a:stretch>
            <a:fillRect/>
          </a:stretch>
        </p:blipFill>
        <p:spPr>
          <a:xfrm>
            <a:off x="6641641" y="2196061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500" r="16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基础护理技能还包括对病患进行健康教育，指导其正确的生活方式和饮食习惯，促进康复。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基础护理技能还包括保持病患清洁卫生，预防褥疮和感染等并发症，以及观察病情变化，及时向医生报告。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基础护理技能需要细心、耐心和责任心，以提供优质的护理服务。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急救护理技能包括心肺复苏、止血、包扎、搬运等紧急处理措施，以及应对各种急性病症和意外伤害。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急救护理技能需要医护人员具备快速反应和正确应对的能力，为病患争取宝贵的抢救时间。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急救护理技能还需要医护人员具备团队合作精神，与其他医护人员和医疗设备紧密配合，确保病患得到及时有效的救治。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89" b="312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康复护理技能包括协助病人进行康复训练、指导病人进行功能锻炼以及提供心理支持等。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康复护理技能需要医护人员具备专业的医学知识和护理技能，能够根据病人的具体情况制定个性化的康复计划。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康复护理技能还需要医护人员具备耐心和细心，关注病人的需求和感受，鼓励病人积极配合康复治疗，促进其尽快回归正常生活。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心理护理技能包括关注病人的心理状态、情绪变化和认知情况等，以及提供心理支持和疏导。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心理护理技能需要医护人员具备心理学知识和沟通技巧，能够与病人建立良好的信任关系，了解其心理需求并提供有效的支持。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心理护理技能还需要医护人员具备耐心和细心，关注病人的情感变化，帮助其缓解焦虑、抑郁等负面情绪，促进其身心健康。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护理伦理与法律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https://d.book118.com/327105145012006051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2024-09-23T21:18:25.168</cp:lastPrinted>
  <dcterms:created xsi:type="dcterms:W3CDTF">2024-09-23T13:18:25Z</dcterms:created>
  <dcterms:modified xsi:type="dcterms:W3CDTF">2024-09-23T13:18:27Z</dcterms:modified>
</cp:coreProperties>
</file>