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8" r:id="rId29"/>
    <p:sldId id="330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5.xml" /><Relationship Id="rId31" Type="http://schemas.openxmlformats.org/officeDocument/2006/relationships/tags" Target="tags/tag509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E0329-D277-42B6-A7A4-8FAAA087B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E8DF0-754A-408F-AA29-8E30BBFC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907DC-0C80-4E83-8FE0-968A20936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DFDB1-1003-44A2-BDEF-A2FB6FFE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FEB4C-6424-4951-A98C-251CC93B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A8F58-60E0-4CA4-96D4-6A1C9F07B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73135-CEDF-412F-AEC0-F70D5E1C4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303B5-0751-4858-8932-402E778C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B289E-3D69-4284-B337-4E919CA1E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3DDB0-9717-40FF-BBE0-F6FD576E2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00909-325C-4A80-9FE7-C81566D0E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30" Type="http://schemas.openxmlformats.org/officeDocument/2006/relationships/tags" Target="../tags/tag417.xml" /><Relationship Id="rId31" Type="http://schemas.openxmlformats.org/officeDocument/2006/relationships/tags" Target="../tags/tag418.xml" /><Relationship Id="rId32" Type="http://schemas.openxmlformats.org/officeDocument/2006/relationships/tags" Target="../tags/tag419.xml" /><Relationship Id="rId33" Type="http://schemas.openxmlformats.org/officeDocument/2006/relationships/tags" Target="../tags/tag420.xml" /><Relationship Id="rId34" Type="http://schemas.openxmlformats.org/officeDocument/2006/relationships/tags" Target="../tags/tag421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tags" Target="../tags/tag445.xml" /><Relationship Id="rId6" Type="http://schemas.openxmlformats.org/officeDocument/2006/relationships/tags" Target="../tags/tag446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0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Relationship Id="rId6" Type="http://schemas.openxmlformats.org/officeDocument/2006/relationships/tags" Target="../tags/tag48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8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9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tags" Target="../tags/tag496.xml" /><Relationship Id="rId6" Type="http://schemas.openxmlformats.org/officeDocument/2006/relationships/tags" Target="../tags/tag497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9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05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50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50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51611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高校学生社区建设研究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三、高校学生社区建设的问题分析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二、高校学生社区建设的现状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四、高校学生社区建设的解决方案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高等教育的普及和深入，高校学生社区已经成为了培养学生全面发展的关键场所。学生社区不仅是学生生活的主要空间，也是他们学习、交流、成长的重要平台。因此，高校学生社区建设的研究变得至关重要。本次演示旨在探讨高校学生社区建设的现状、问题及解决方案，以期为提升高校学生社区的质量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二、高校学生社区建设的现状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二、高校学生社区建设的现状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目前，我国高校学生社区建设已经取得了一定的成果。许多高校已经建立了完整的学生社区体系，包括学生宿舍、活动中心、图书馆等基础设施。这些设施为学生提供了良好的学习和生活环境，也为学生提供了更多的社交机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二、高校学生社区建设的现状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尽管取得了一定的成果，但高校学生社区建设仍存在一些问题。首先，社区设施和服务不够完善，如宿舍条件差、活动设施缺乏等。其次，社区文化建设不足，学生缺乏对社区的认同感和归属感。最后，社区管理不到位，如安全问题、卫生问题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三、高校学生社区建设的问题分析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三、高校学生社区建设的问题分析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对于以上问题，我们可以从以下几个方面进行分析：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1、资金投入不足：由于高校经费有限，导致学生社区建设资金不足，基础设施不完善。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三、高校学生社区建设的问题分析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2、规划不合理：一些高校在建设学生社区时，没有充分考虑到学生的需求和利益，导致设施布局不合理，影响学生生活和学习。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三、高校学生社区建设的问题分析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3、管理体制不健全：目前，许多高校的学生社区管理体制不健全，导致管理混乱，问题频发。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四、高校学生社区建设的解决方案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四、高校学生社区建设的解决方案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针对以上问题，我们可以提出以下解决方案：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1、增加资金投入：高校应通过多种渠道筹集资金，加大对学生社区建设的投入力度。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四、高校学生社区建设的解决方案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2、合理规划设施：高校在建设学生社区时，应充分考虑学生的需求和利益，合理布局设施，提升学生生活和学习环境。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四、高校学生社区建设的解决方案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3、完善管理体制：高校应建立健全的学生社区管理体制，明确责任分工，提高管理效率和质量。同时，应加强对学生社区的监管力度，确保各项管理措施落到实处。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四、高校学生社区建设的解决方案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4、加强社区文化建设：高校应注重学生社区的文化建设，通过举办各类文化活动、社团活动等，增强学生对社区的认同感和归属感。同时，应积极引导学生参与社区文化建设，发挥学生的主体作用。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四、高校学生社区建设的解决方案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5、提升服务水平：高校应学生的需求和反馈，及时改进服务措施，提高服务质量。例如，可以加强宿舍安全管理、提高保洁服务水平等。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四、高校学生社区建设的解决方案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6、加强心理健康教育：高校应重视学生的心理健康教育，通过开设心理健康课程、举办心理健康活动等，帮助学生解决心理问题，促进学生的健康成长。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四、高校学生社区建设的解决方案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7、推动智慧社区建设：随着科技的发展，高校可以引入智能化技术手段，推动智慧社区建设。例如，可以利用大数据技术对学生的行为进行分析，为管理决策提供依据；可以利用物联网技术实现设备的智能化管理；可以利用云计算技术为学生提供更加便捷的学习资源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五、结论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学生社区建设是高等教育发展的重要组成部分，对于培养学生的全面发展和综合素质具有重要意义。针对目前存在的问题，高校应积极采取措施进行改进和完善，以提升学生社区的质量和水平。高校还应注重与社会的衔接和融合，为学生提供更加广阔的发展平台和实践机会。只有这样才能够真正实现高等教育的价值和社会责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学生社区是高校校园内最重要的组成部分之一，是学生学习、生活和社交的重要场所。高校学生社区管理的质量和水平，直接关系到学生的生活和学习效果，关系到校园的稳定和发展。因此，对高校学生社区管理的研究具有重要意义。本次演示旨在探讨高校学生社区管理的研究现状、方法、成果和不足，以期为相关研究提供参考和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https://d.book118.com/327105161146006033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25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5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高校学生社区建设研究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2024-09-07T10:22:53.098</cp:lastPrinted>
  <dcterms:created xsi:type="dcterms:W3CDTF">2024-09-07T02:22:53Z</dcterms:created>
  <dcterms:modified xsi:type="dcterms:W3CDTF">2024-09-07T02:23:00Z</dcterms:modified>
</cp:coreProperties>
</file>