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B0CA00-5904-421D-82FF-285DFF3A2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92BC0-9989-4D7F-A8F9-9D4B4CBAE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2E1FE6-B809-4CD2-A9D6-5C05D053F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879148-D60F-453C-81C8-0FD8695B53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44A46A-A66F-4404-A9E0-2F297EFBAC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1D6A1F-6DBD-49A7-9BF5-56C73BE40F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94E933-A878-427D-A995-9181D7BD42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C10A6F-A66C-48B5-A027-87FAB3B0C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7B436A-62CD-4ACB-830F-6919809BD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F2584-111B-4409-90A1-0FF87B884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74804-89E6-4A28-BBC2-C05E7BF6F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8.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1013513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数据驱动的市场营销策略与决策支持培训课件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数据驱动市场营销概述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数据收集与分析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制定数据驱动的市场营销策略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数据驱动的决策支持系统</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数据安全与隐私保护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案例分析与实践</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数据驱动市场营销概述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数据驱动市场营销的定义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数据驱动市场营销是指通过收集、分析、利用数据来指导市场营销策略制定、执行和优化的过程。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数据驱动的市场营销强调以数据为基础，通过数据分析和挖掘来揭示市场趋势、消费者需求和行为特征，从而制定更加精准、有效的营销策略。</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数据是决策的重要依据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数据可以为企业提供客观、量化的决策依据，帮助企业做出更加科学、合理的决策。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数据是优化营销效果的工具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通过对营销活动的效果进行数据分析和评估，企业可以及时调整和优化营销策略，提高营销效果。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数据是制定营销策略的基础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通过对市场和消费者数据的分析，企业可以了解市场需求、竞争态势和消费者偏好，从而制定更加有针对性的营销策略。</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数据在市场营销中的重要性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数据驱动的市场营销能够通过分析消费者行为和需求，制定更加精准的目标市场定位和营销策略，提高营销效果。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提高营销精准度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数据可以帮助企业了解市场和消费者的真实需求，从而更加合理地配置资源，提高资源利用效率。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数据驱动的决策支持系统能够快速处理大量数据，为企业提供及时、准确的数据分析和决策建议，提高决策效率。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提升决策效率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数据驱动的市场营销策略能够使企业更好地把握市场趋势和消费者需求，从而制定更加有效的竞争策略，增强市场竞争力。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增强市场竞争力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数据驱动市场营销的优势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数据收集与分析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包括公司数据库、销售记录、客户反馈等。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包括市场研究报告、竞争对手信息、社交媒体数据等。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通过实时监测工具获取，如网站分析、搜索引擎优化等。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通过用户调查、在线评价、社交媒体评论等途径获取。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内部数据</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外部数据</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实时数据</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用户生成内容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结构化数据</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非结构化数据</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半结构化数据</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时序数据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如数据库中的数字和文本信息。</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如社交媒体上的文本、图片和视频。</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如日志文件和XML文档。</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按时间顺序排列的数据，如销售记录和网站访问量。</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对数据进行总结和描述，如平均值、中位数、众数等。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描述性分析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利用历史数据预测未来的趋势和结果，如回归分析和时间序列分析。</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预测性分析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探究数据背后的原因和影响因素，如因素分析和关联规则挖掘。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诊断性分析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基于数据分析结果制定决策和行动方案，如A/B测试和多变量测试。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指导性分析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制定数据驱动的市场营销策略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根据消费者需求、购买行为、地理位置等因素，将市场划分为若干个细分市场，以便更有针对性地进行营销活动。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目标市场细分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在细分市场的基础上，选择适合企业自身优势和资源的目标市场，提高市场占有率。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目标市场选择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根据目标市场的需求和竞争状况，明确企业在市场中的定位，以树立独特的品牌形象和竞争优势。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市场定位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根据目标市场的需求和消费者偏好，确定产品的核心功能、品质、价格等属性，以满足消费者需求。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产品差异化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通过产品创新、品牌形象、包装设计等方式，使产品在市场上具有独特性和竞争优势。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分析竞争对手的产品特点、价格策略、市场份额等信息，以便更好地制定产品定位和差异化策略。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产品定位与差异化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https://d.book118.com/327110135133006031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2024-09-04T02:24:25.609</cp:lastPrinted>
  <dcterms:created xsi:type="dcterms:W3CDTF">2024-09-03T18:24:25Z</dcterms:created>
  <dcterms:modified xsi:type="dcterms:W3CDTF">2024-09-03T18:24:27Z</dcterms:modified>
</cp:coreProperties>
</file>