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6D86F-A019-4A1C-9A7E-303E3782B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6C977-7D95-45BF-84A9-7C6651086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61CD2-4267-4562-8C2B-85234E4E5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6BA5B-CEA9-4611-8141-FEC7B8AED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0CC6DC-771F-4F41-8874-402BDCEA2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BA409A-A039-4B97-8673-5840B8DCB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8BBD7E-FA1E-4221-AD82-6CA9FC2D3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21893-856C-44DB-94BB-7B54482E5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63402-C6A1-4DE8-873D-080EAAC4B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A3DB3-2C9F-4B86-8961-CADE758E6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BEEBB-AA9B-4ABB-A56C-CE9CF3353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12051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构建可持续发展战略的管理咨询实践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可持续发展战略概述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管理咨询在可持续发展中作用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构建可持续发展战略框架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未来展望与提升方向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可持续发展战略概述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可持续发展的核心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实现经济、社会和环境的共赢，促进人类社会的长期繁荣和进步。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可持续发展战略的定义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指在满足当前需求的同时，不损害后代满足自身需求的能力的发展模式。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可持续发展的内涵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包括经济、社会和环境三个方面的协调发展，强调长期性、全局性和根本性。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保障人民福祉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可持续发展战略有助于提高人民生活水平，改善民生福祉，促进社会公平和正义。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推动全球治理体系变革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可持续发展战略是全球治理体系的重要组成部分，有助于推动全球治理体系的完善和变革。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维护生态环境安全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可持续发展战略有助于保护生态环境，维护生态安全，实现人与自然的和谐共生。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促进经济转型升级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可持续发展战略有助于推动经济从高速增长转向高质量发展，实现经济结构的优化和产业升级。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国际发展现状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全球各国普遍重视可持续发展战略，联合国等国际组织积极推动可持续发展目标的制定和实施。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中国政府高度重视可持续发展战略，制定了一系列相关政策和规划，积极推动经济、社会和环境的协调发展。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可持续发展战略将更加注重创新驱动、绿色低碳、共享经济等方面的发展，推动形成更加开放、包容、普惠、平衡、共赢的新型国际关系。同时，政府、企业和社会各界将更加紧密地合作，共同推动可持续发展目标的实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管理咨询在可持续发展中作用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帮助企业全面分析内外部环境，发现可持续发展的机遇和挑战，为企业战略制定提供依据。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识别可持续发展机遇与挑战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结合企业自身特点和行业发展趋势，为企业量身定制可持续发展战略，明确目标、路径和行动计划。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制定可持续发展战略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借鉴国际先进的可持续发展理念和做法，为企业提供符合国际标准的专业建议和指导。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引入国际最佳实践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提供专业建议与指导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根据企业可持续发展战略，制定具体的实施方案，包括时间表、责任人、资源需求等，确保战略落地。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制定具体实施方案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协助企业整合内外部资源，包括资金、技术、人才等，为实施可持续发展战略提供有力支持。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整合内外部资源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针对企业可持续发展战略实施过程中可能遇到的困难和问题，提供相关培训和能力提升服务，提高企业实施能力。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培训与能力提升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协助企业制定实施计划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建立监测评估体系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为企业建立科学的监测评估体系，对可持续发展战略的实施过程进行动态监测和定期评估。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发现问题与不足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通过监测评估，及时发现企业在实施可持续发展战略过程中存在的问题和不足，提出改进建议。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根据监测评估结果，指导企业对可持续发展战略进行持续改进和优化，确保战略目标的实现。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监测评估与持续改进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构建可持续发展战略框架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制定可持续发展愿景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描绘企业在未来可持续发展方面的宏伟蓝图，激发员工和利益相关者的共同期望。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设定具体指标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将愿景转化为可衡量的具体指标，如碳排放减少、资源利用效率提高等，以便于评估和监督。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确定长期发展方向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基于企业使命和核心价值观，明确企业在经济、社会和环境方面的长期发展目标。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分析内外部环境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识别影响企业可持续发展的内外部因素，包括市场需求、竞争态势、政策法规、技术进步等。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制定战略规划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根据分析结果，制定符合企业实际情况的可持续发展战略规划，明确战略重点和实施路径。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绘制路线图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将战略规划细化为具体的行动计划，明确时间节点、责任主体和预期成果，形成清晰的实施路线图。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制定战略规划与路线图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https://d.book118.com/327112051010006043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2024-09-16T16:49:38.076</cp:lastPrinted>
  <dcterms:created xsi:type="dcterms:W3CDTF">2024-09-16T08:49:38Z</dcterms:created>
  <dcterms:modified xsi:type="dcterms:W3CDTF">2024-09-16T08:49:40Z</dcterms:modified>
</cp:coreProperties>
</file>