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A6832-080C-42FE-95C7-F49C47287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780B5-8F51-47C3-A18A-9BCD671E2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18673-7FEA-4A42-805C-FA003DC1F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052DF-4E00-4940-9B65-84DF2D082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2FEDC8-4034-452A-A49C-F17756C3B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FB7E98-4232-4F3A-B7B3-D4A631B89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9BF062-8B04-460C-97BE-EB81BF8A1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CFD63-2EBF-4BA9-B39E-2EE0B73F1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A8796-2B11-4C08-AA2A-17B849C35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D6E14-6DA2-4054-A3FE-3111C6C85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00688-01AA-49BD-93F8-99E22AC52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1311116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化学制造行业2024年公司转型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组织变革与人才发展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绿色制造与可持续发展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实施计划与时间表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转型背景与目标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73" b="122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505" b="185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行业现状与挑战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市场竞争加剧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随着全球经济的复苏，化学制造行业的竞争日趋激烈，企业需要不断提升自身的竞争力。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环保法规趋严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各国政府对环保的要求越来越严格，企业需要加强环保治理，降低生产过程中的污染排放。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技术更新换代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随着科技的不断进步，化学制造行业的技术也在不断更新换代，企业需要紧跟技术发展趋势，不断进行技术升级和改造。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面对激烈的市场竞争和不断变化的客户需求，企业需要通过转型提升自身的核心竞争力。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随着环保法规的趋严和消费者对环保要求的提高，企业需要适应环境变化，加强环保治理，实现可持续发展。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适应环境变化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随着技术的不断更新换代，企业需要抓住发展机遇，紧跟技术发展趋势，实现转型升级。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抓住发展机遇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通过技术升级和改造，提高生产效率，降低生产成本。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加强环保治理，降低污染排放，实现可持续发展。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加强环保治理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拓展市场份额，提高企业竞争力，实现更大的商业价值。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转型战略规划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战略定位与目标市场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明确公司在化学制造行业中的定位，以差异化竞争为核心，寻求特色化发展道路。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细分市场，确定目标客户群体，针对不同客户需求制定营销策略，提高市场占有率。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加大研发投入，引进先进技术，推动产品升级换代，提高生产效率和产品质量。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持续改进现有产品，开发新产品，拓展产品线，满足客户多元化需求。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技术创新与产品升级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产品升级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生产流程再造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对生产流程进行全面梳理，优化工艺流程，降低生产成本，提高生产效率。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自动化与智能化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引入自动化和智能化设备，减少人工干预，提高生产线的稳定性和可靠性。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优化供应商选择标准，整合供应商资源，降低采购成本，确保原材料供应的稳定性和可靠性。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建立高效的物流体系，优化运输和仓储环节，降低库存成本，提高物流效率。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物流优化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组织变革与人才发展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减少管理层级，提高决策效率和灵活性。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专业化分工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804" r="2380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矩阵式组织结构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根据业务领域进行专业化分工，提高各部门的协同效率。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加强跨部门协作，提高项目执行效率。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制定针对性的人才招聘策略，吸引优秀人才加入公司。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建立完善的培训体系，提高员工的专业技能和综合素质。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培养和储备各层级人才，确保公司人才队伍的稳定和持续发展。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人才梯队建设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人才引进与培养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设立员工奖励制度，激励员工发挥创造力和工作积极性。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绩效评估体系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建立科学的绩效评估体系，对员工的工作表现进行客观、公正的评价。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薪酬体系改革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建立与市场接轨的薪酬体系，提高员工薪酬待遇的竞争力。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激励机制与绩效管理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https://d.book118.com/327113111163006034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2024-09-09T01:03:09.765</cp:lastPrinted>
  <dcterms:created xsi:type="dcterms:W3CDTF">2024-09-08T17:03:09Z</dcterms:created>
  <dcterms:modified xsi:type="dcterms:W3CDTF">2024-09-08T17:03:12Z</dcterms:modified>
</cp:coreProperties>
</file>