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A7612-6E7C-44B2-B0B0-4B6133DCF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E9D55-E446-44BC-9C03-463501CA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6AB94-4A25-4606-8EE1-6DFE0DC1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6F503-1F05-41B5-9136-95B553D4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01D449-045D-406A-B153-249FC1E59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0698C-BFCC-467E-8FE5-0AF303067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8C4A8F-5D64-4A5B-8D5E-DA8C9A11A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899BA-41F0-4FE6-A7F7-822FC6D08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1E2C9-FD13-4537-B77C-6752033C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664D9-E7C6-4EAD-A2CE-0DF39F56D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A640D-E958-4866-906D-99FDDA326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13151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2024年全球可再生能源的发展前景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太阳能领域发展前景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风能领域发展前景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水能领域发展前景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生物质能领域发展前景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地热能领域发展前景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储能技术在可再生能源领域应用前景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可再生能源概述与现状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可再生能源是指在自然界中可持续产生的能源，不会耗尽或对环境造成严重影响的能源。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包括太阳能、风能、水能、生物质能、地热能等。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全球可再生能源现状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许多国家将可再生能源发展纳入国家战略，通过政策扶持、税收优惠等措施推动可再生能源产业的快速发展。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全球合作与政策支持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近年来，全球可再生能源装机容量和发电量均保持快速增长，其中风能和太阳能是增长最快的领域。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装机容量与发电量持续增长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随着技术的进步和产业链的完善，可再生能源的成本不断下降，效率不断提高，使得其在全球能源市场中的竞争力逐渐增强。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技术创新与成本下降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56" r="258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中国政府制定了可再生能源发展目标，通过补贴、税收优惠等政策推动可再生能源的发展，同时加强技术研发和产业升级。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美国政府提出“绿色新政”，大力发展清洁能源和可再生能源，加大对风能、太阳能等领域的投资和支持。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欧洲国家普遍重视可再生能源的发展，通过制定严格的环保政策和碳排放标准，鼓励企业和个人使用可再生能源。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如印度、巴西等发展中国家也将可再生能源发展作为国家战略，积极推动相关产业的发展。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其他国家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各国政策支持与推动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太阳能领域发展前景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光伏电池效率提升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随着研发的不断深入，光伏电池的效率将进一步提高，使得同样面积的光伏板能够产生更多的电能。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光伏组件成本下降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随着生产规模的扩大和技术的进步，光伏组件的成本将持续下降，使得太阳能发电在经济上更具竞争力。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储能技术的突破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随着储能技术的不断发展，太阳能发电的连续性和稳定性将得到显著提升，进一步推动其在能源领域的广泛应用。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光伏发电技术进步与成本降低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技术创新与产品升级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太阳能热水器在集热效率、保温性能、智能化控制等方面的技术创新将不断提升产品性能，满足消费者更高的需求。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多领域应用拓展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太阳能热水器不仅适用于家庭、酒店、学校等热水需求场所，还可应用于工业加热、农业温室等领域，市场潜力巨大。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政策支持与市场推动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各国政府对于可再生能源的扶持政策以及市场对于环保、节能产品的需求将推动太阳能热水器市场的快速发展。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太阳能热水器市场潜力挖掘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30" r="1853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将光伏电池与建筑材料相结合，实现发电与建筑功能的有机结合，提高建筑的能源自给能力。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建筑光伏一体化（BIPV）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利用太阳能光热技术为建筑提供采暖、制冷和热水等服务，实现建筑的节能减排和绿色化。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太阳能光热建筑一体化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通过构建智能微电网系统，将太阳能发电与风能、地热能等可再生能源相结合，实现建筑能源的高效利用和自给自足。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智能微电网与太阳能建筑结合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太阳能建筑一体化应用趋势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风能领域发展前景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陆地风电场规模扩张及优化布局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随着全球对可再生能源需求的增长，陆地风电场规模将继续扩大，特别是在风能资源丰富的地区。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风电场布局优化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为提高风电场发电效率和降低成本，将更加注重风电场布局的优化，包括风机选型、排列方式、尾流效应等方面的研究。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风电场与电网的协调发展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随着风电场规模的扩大，将更加注重风电场与电网的协调发展，包括加强电网基础设施建设、提高电网接纳风电的能力等。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风电场规模持续扩大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海上风电项目规模增长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随着海上风电技术的成熟和成本的降低，海上风电项目规模将持续增长，特别是在近海地区。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为提高海上风电项目的经济性和可持续性，将更加注重技术创新，包括大型风机研发、漂浮式风电技术、海底电缆技术等。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海上风电与海洋经济的融合发展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海上风电项目将与海洋经济实现融合发展，包括与海洋牧场、海洋旅游、海洋交通运输等产业的协同发展。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海上风电项目开发建设加速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风力发电技术创新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为提高风力发电效率、降低成本并应对复杂地形和气候条件，将持续推动风力发电技术创新，包括高性能材料应用、先进控制策略开发等。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风力发电智能化发展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利用大数据、人工智能等先进技术，实现风力发电设备的智能化监测、故障诊断和运维管理，提高风电场运行效率和可靠性。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风力发电与其他可再生能源的互补发展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探索风力发电与其他可再生能源（如太阳能、水能等）的互补发展模式，实现多能互补、提高能源利用效率。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风力发电技术创新与智能化发展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水能领域发展前景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https://d.book118.com/327113151122006035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2024-09-10T04:44:32.267</cp:lastPrinted>
  <dcterms:created xsi:type="dcterms:W3CDTF">2024-09-09T20:44:32Z</dcterms:created>
  <dcterms:modified xsi:type="dcterms:W3CDTF">2024-09-09T20:44:34Z</dcterms:modified>
</cp:coreProperties>
</file>