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0D9D280-28A0-45EF-9687-46A69F87730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4A92A-F326-4912-A162-B76D3D79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1DE25-4CB9-41AA-BA96-EB33C752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5FE27-1D86-4FC1-A0C2-58DC69109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428F2-AD11-4484-8E4C-2A0F90F6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601355-F36E-4A55-AF0A-38FD30057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D1BF4-2E4C-4DEA-BA36-48BA12A9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C6EDD-6414-4150-A7EA-BD8C1BB07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5D24F-5BF2-42D1-869C-A84D14193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C64C8-904A-4842-8D18-700372A57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DFBA7-6759-4FA6-ACAE-E3F677698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1BB5B-4BB5-4984-A146-423AD41D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72EF26D-6D94-4CA8-94D5-AD98A83BA17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1DB70FD-216E-47CF-9A29-2B84A177A47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14066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智慧城市科技引领未来生活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智慧城市科技引领未来生活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智能交通系统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智慧能源管理系统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智慧医疗系统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智慧教育系统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智慧政府系统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智慧城市科技引领未来生活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https://d.book118.com/327114066046006054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智慧城市科技引领未来生活</vt:lpstr>
      <vt:lpstr>目录</vt:lpstr>
      <vt:lpstr>第1章 智慧城市科技引领未来生活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2024-09-28T13:54:37.765</cp:lastPrinted>
  <dcterms:created xsi:type="dcterms:W3CDTF">2024-09-28T05:54:37Z</dcterms:created>
  <dcterms:modified xsi:type="dcterms:W3CDTF">2024-09-28T05:54:39Z</dcterms:modified>
</cp:coreProperties>
</file>