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5D890-F3A6-4F2A-8D2A-C6B82B775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6DAD4-6C87-4EAB-A510-1554B7476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6D25F6-3F74-4DFF-BAF6-97F02A931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CFE6C0-E9D2-44B6-AA55-4BEDDE855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A9E81B-5186-438E-80C0-431CF8F1D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C7C9D3-22FA-4B96-9F6B-D1EA9AD2A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6772FE-124C-4DE2-86B4-CE9C8647F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D7B0A7-B717-4C7A-97B2-38578081E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B59F7B-FE96-458D-B452-8D069426B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016E3-3445-421E-A31E-DD2886CE9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5010AB-FFA9-403E-80D5-5EC7B47C5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11603405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电子秤行业2024年员工宿舍管理解决方案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员工宿舍现状及问题分析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解决方案目标与原则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宿舍规划与设计创新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智能化管理系统建设及应用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宿舍文化活动丰富多样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持续改进计划制定和执行情况跟踪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员工宿舍现状及问题分析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现有宿舍环境及设施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宿舍建筑及布局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大多数电子秤行业员工宿舍为多层楼房，采用长廊式布局，宿舍内通常配备有床、衣柜、书桌等基本设施。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公共设施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宿舍区一般设有公共浴室、洗衣房、活动室等公共设施，供员工日常使用。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环境卫生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部分宿舍存在环境卫生不佳的问题，如垃圾处理不及时、卫生间清洁不到位等。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根据员工反馈，宿舍居住舒适度一般，部分员工反映床铺不够舒适、室内温度过高或过低等问题。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居住舒适度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员工普遍认为宿舍内基本设施较为完备，但一些公共设施如洗衣房、活动室等存在设备老化、使用不便的问题。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设施完备程度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375" r="17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员工对宿舍管理与服务整体评价尚可，但在报修响应速度、公共区域清洁等方面仍有改进空间。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管理与服务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员工满意度调查结果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设施更新与维护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随着设备使用年限的增加，如何及时更新和维护宿舍内外设施，确保员工正常生活需求，是一大挑战。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宿舍环境改善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如何改善宿舍环境卫生状况，提升员工居住体验，是亟待解决的问题。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管理效率提升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如何优化宿舍管理流程，提高管理效率和员工满意度，是电子秤行业员工宿舍管理面临的重要课题。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417" r="1441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解决方案目标与原则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提供宽敞明亮的宿舍空间，配备舒适的床铺和家具，确保良好的通风和采光。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舒适居住环境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便捷生活服务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750" r="7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丰富多彩的活动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在宿舍区域内设立便利店、餐厅、洗衣房等便利设施，满足员工日常生活需求。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组织各类文化、体育和娱乐活动，增进员工之间的交流与互动，营造良好的团队氛围。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提升员工居住体验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节能环保措施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采用节能环保的建筑材料和设备，实施节能措施，降低宿舍能耗和运营成本。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引入智能化管理系统，实现宿舍入住、费用结算、设备报修等流程的自动化和智能化，提高工作效率和管理水平。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宿舍空间合理规划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根据员工数量和需求，合理规划宿舍空间，提高宿舍利用率，避免资源浪费。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2083" r="2208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优化资源配置，降低成本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选用环保、可再生的建筑材料，减少对环境的影响。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绿色建筑材料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实施严格的垃圾分类制度，确保各类垃圾得到妥善处理，推动资源回收利用。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垃圾分类与处理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加强员工环保意识培训，鼓励员工参与宿舍环保活动，共同推动绿色宿舍建设。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员工培训与参与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实现可持续发展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宿舍规划与设计创新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708" b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储物空间最大化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充分利用墙面、床底等空间，打造嵌入式储物柜和吊柜，增加储物空间。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开放式布局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通过减少隔断，打造开放式空间，增加宿舍通透感和空间感。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灵活多变的空间设计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采用可移动家具和多功能设计，满足不同需求和场景下的空间变化。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空间布局优化方案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运用裸露砖墙、水泥地面等元素，打造粗犷、简约的工业风格宿舍。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工业风格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以白色为基调，搭配原木色家具和简约装饰品，营造清新、自然的北欧风情。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北欧风格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采用简洁的线条和几何形状，搭配黑白灰等中性色调，打造现代简约风格的宿舍。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现代简约风格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装修风格选择与搭配建议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https://d.book118.com/327116034050006032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2024-09-05T02:35:13.847</cp:lastPrinted>
  <dcterms:created xsi:type="dcterms:W3CDTF">2024-09-04T18:35:13Z</dcterms:created>
  <dcterms:modified xsi:type="dcterms:W3CDTF">2024-09-04T18:35:15Z</dcterms:modified>
</cp:coreProperties>
</file>