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44769F-3D7B-47FF-B8BD-E5A7D046A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9E6435-2ED9-4F99-A647-69DD39D94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A4DABD-2562-40DC-BA2A-FDC5397F0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B3864-E1B9-4684-93CB-5CBF2A10B9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4766D8-3964-4EA3-ACB1-F4D074B45C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2A5315-9250-4EB5-9DCC-3E8D918753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6318B4-2197-492C-86EE-F56317B7EF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D944B4-4B80-49BD-BE83-CC2EDD164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6017E7-6704-4978-911C-7906E04F0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2983AA-C231-4859-AB73-6F95FF098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31A23-F1EC-4D54-9D5E-4B24E7414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2004410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智能推荐与客户关系管理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智能推荐系统简介
 智能推荐的算法基础
 客户关系管理概述
 智能推荐在CRM中的应用
 智能推荐提升客户满意度
 智能推荐优化客户体验
 智能推荐与CRM的结合策略
 未来趋势与展望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智能推荐系统简介</a:t>
            </a:r>
          </a:p>
        </p:txBody>
      </p:sp>
      <p:sp>
        <p:nvSpPr>
          <p:cNvPr id="3" name="Subtitle 2"/>
          <p:cNvSpPr>
            <a:spLocks noGrp="1"/>
          </p:cNvSpPr>
          <p:nvPr>
            <p:ph type="subTitle" idx="1"/>
          </p:nvPr>
        </p:nvSpPr>
        <p:spPr/>
        <p:txBody>
          <a:bodyPr/>
          <a:lstStyle/>
          <a:p>
            <a:r>
              <a:t>智能推荐与客户关系管理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智能推荐系统简介</a:t>
            </a:r>
          </a:p>
        </p:txBody>
      </p:sp>
      <p:sp>
        <p:nvSpPr>
          <p:cNvPr id="3" name="Text Placeholder 2"/>
          <p:cNvSpPr>
            <a:spLocks noGrp="1"/>
          </p:cNvSpPr>
          <p:nvPr>
            <p:ph type="body" idx="1"/>
          </p:nvPr>
        </p:nvSpPr>
        <p:spPr/>
        <p:txBody>
          <a:bodyPr/>
          <a:lstStyle/>
          <a:p>
            <a:r>
              <a:t>智能推荐系统简介</a:t>
            </a:r>
          </a:p>
        </p:txBody>
      </p:sp>
      <p:sp>
        <p:nvSpPr>
          <p:cNvPr id="4" name="Content Placeholder 3"/>
          <p:cNvSpPr>
            <a:spLocks noGrp="1"/>
          </p:cNvSpPr>
          <p:nvPr>
            <p:ph sz="half" idx="2"/>
          </p:nvPr>
        </p:nvSpPr>
        <p:spPr/>
        <p:txBody>
          <a:bodyPr/>
          <a:lstStyle/>
          <a:p>
            <a:r>
              <a:t>1.智能推荐系统是一种利用人工智能算法为用户提供个性化推荐服务的系统。</a:t>
            </a:r>
          </a:p>
          <a:p>
            <a:r>
              <a:t>2.它通过分析用户的历史行为和偏好，预测用户未来的需求，从而向用户推荐最符合其需求的产品或服务。</a:t>
            </a:r>
          </a:p>
          <a:p>
            <a:r>
              <a:t>3.智能推荐系统可以提高用户的满意度和忠诚度，增加企业的销售额和利润。</a:t>
            </a:r>
          </a:p>
          <a:p>
            <a:r>
              <a:t>---</a:t>
            </a:r>
          </a:p>
          <a:p/>
        </p:txBody>
      </p:sp>
      <p:sp>
        <p:nvSpPr>
          <p:cNvPr id="5" name="Text Placeholder 4"/>
          <p:cNvSpPr>
            <a:spLocks noGrp="1"/>
          </p:cNvSpPr>
          <p:nvPr>
            <p:ph type="body" idx="3"/>
          </p:nvPr>
        </p:nvSpPr>
        <p:spPr/>
        <p:txBody>
          <a:bodyPr/>
          <a:lstStyle/>
          <a:p>
            <a:r>
              <a:t>智能推荐系统的应用领域</a:t>
            </a:r>
          </a:p>
        </p:txBody>
      </p:sp>
      <p:sp>
        <p:nvSpPr>
          <p:cNvPr id="6" name="Content Placeholder 5"/>
          <p:cNvSpPr>
            <a:spLocks noGrp="1"/>
          </p:cNvSpPr>
          <p:nvPr>
            <p:ph sz="half" idx="4"/>
          </p:nvPr>
        </p:nvSpPr>
        <p:spPr/>
        <p:txBody>
          <a:bodyPr/>
          <a:lstStyle/>
          <a:p>
            <a:r>
              <a:t>1.电子商务：智能推荐系统可以根据用户的购物历史和偏好，向用户推荐最符合其需求的商品。</a:t>
            </a:r>
          </a:p>
          <a:p>
            <a:r>
              <a:t>2.视频和音乐流媒体服务：智能推荐系统可以分析用户的观看和收听历史，向用户推荐最符合其口味的视频和音乐。</a:t>
            </a:r>
          </a:p>
          <a:p>
            <a:r>
              <a:t>3.社交媒体：智能推荐系统可以分析用户的社交活动和兴趣，向用户推荐最符合其需求的朋友和帖子。</a:t>
            </a:r>
          </a:p>
          <a:p>
            <a:r>
              <a:t>---</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智能推荐系统简介</a:t>
            </a:r>
          </a:p>
        </p:txBody>
      </p:sp>
      <p:sp>
        <p:nvSpPr>
          <p:cNvPr id="3" name="Text Placeholder 2"/>
          <p:cNvSpPr>
            <a:spLocks noGrp="1"/>
          </p:cNvSpPr>
          <p:nvPr>
            <p:ph type="body" idx="1"/>
          </p:nvPr>
        </p:nvSpPr>
        <p:spPr/>
        <p:txBody>
          <a:bodyPr/>
          <a:lstStyle/>
          <a:p>
            <a:r>
              <a:t>智能推荐系统的核心技术</a:t>
            </a:r>
          </a:p>
        </p:txBody>
      </p:sp>
      <p:sp>
        <p:nvSpPr>
          <p:cNvPr id="4" name="Content Placeholder 3"/>
          <p:cNvSpPr>
            <a:spLocks noGrp="1"/>
          </p:cNvSpPr>
          <p:nvPr>
            <p:ph sz="half" idx="2"/>
          </p:nvPr>
        </p:nvSpPr>
        <p:spPr/>
        <p:txBody>
          <a:bodyPr/>
          <a:lstStyle/>
          <a:p>
            <a:r>
              <a:t>1.协同过滤：通过分析用户的历史行为和其他用户的行为，找出相似的用户群体，从而向目标用户推荐其他相似用户喜欢的产品或服务。</a:t>
            </a:r>
          </a:p>
          <a:p>
            <a:r>
              <a:t>2.内容过滤：通过分析用户的历史行为和产品或服务的内容属性，向用户推荐与其历史行为最匹配的产品或服务。</a:t>
            </a:r>
          </a:p>
          <a:p>
            <a:r>
              <a:t>3.深度学习：通过神经网络模型分析用户的历史行为和其他数据，预测用户未来的需求，从而向用户推荐最符合其需求的产品或服务。</a:t>
            </a:r>
          </a:p>
          <a:p>
            <a:r>
              <a:t>---</a:t>
            </a:r>
          </a:p>
          <a:p/>
        </p:txBody>
      </p:sp>
      <p:sp>
        <p:nvSpPr>
          <p:cNvPr id="5" name="Text Placeholder 4"/>
          <p:cNvSpPr>
            <a:spLocks noGrp="1"/>
          </p:cNvSpPr>
          <p:nvPr>
            <p:ph type="body" idx="3"/>
          </p:nvPr>
        </p:nvSpPr>
        <p:spPr/>
        <p:txBody>
          <a:bodyPr/>
          <a:lstStyle/>
          <a:p>
            <a:r>
              <a:t>智能推荐系统的发展趋势</a:t>
            </a:r>
          </a:p>
        </p:txBody>
      </p:sp>
      <p:sp>
        <p:nvSpPr>
          <p:cNvPr id="6" name="Content Placeholder 5"/>
          <p:cNvSpPr>
            <a:spLocks noGrp="1"/>
          </p:cNvSpPr>
          <p:nvPr>
            <p:ph sz="half" idx="4"/>
          </p:nvPr>
        </p:nvSpPr>
        <p:spPr/>
        <p:txBody>
          <a:bodyPr/>
          <a:lstStyle/>
          <a:p>
            <a:r>
              <a:t>1.随着人工智能技术的不断发展，智能推荐系统的推荐精度和效率将不断提高。</a:t>
            </a:r>
          </a:p>
          <a:p>
            <a:r>
              <a:t>2.智能推荐系统将越来越注重用户的隐私保护和数据安全。</a:t>
            </a:r>
          </a:p>
          <a:p>
            <a:r>
              <a:t>3.智能推荐系统将越来越多地应用于各个领域，成为人们日常生活中不可或缺的一部分。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智能推荐的算法基础</a:t>
            </a:r>
          </a:p>
        </p:txBody>
      </p:sp>
      <p:sp>
        <p:nvSpPr>
          <p:cNvPr id="3" name="Subtitle 2"/>
          <p:cNvSpPr>
            <a:spLocks noGrp="1"/>
          </p:cNvSpPr>
          <p:nvPr>
            <p:ph type="subTitle" idx="1"/>
          </p:nvPr>
        </p:nvSpPr>
        <p:spPr/>
        <p:txBody>
          <a:bodyPr/>
          <a:lstStyle/>
          <a:p>
            <a:r>
              <a:t>智能推荐与客户关系管理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智能推荐的算法基础</a:t>
            </a:r>
          </a:p>
        </p:txBody>
      </p:sp>
      <p:sp>
        <p:nvSpPr>
          <p:cNvPr id="3" name="Text Placeholder 2"/>
          <p:cNvSpPr>
            <a:spLocks noGrp="1"/>
          </p:cNvSpPr>
          <p:nvPr>
            <p:ph type="body" idx="1"/>
          </p:nvPr>
        </p:nvSpPr>
        <p:spPr/>
        <p:txBody>
          <a:bodyPr/>
          <a:lstStyle/>
          <a:p>
            <a:r>
              <a:t>协同过滤</a:t>
            </a:r>
          </a:p>
        </p:txBody>
      </p:sp>
      <p:sp>
        <p:nvSpPr>
          <p:cNvPr id="4" name="Content Placeholder 3"/>
          <p:cNvSpPr>
            <a:spLocks noGrp="1"/>
          </p:cNvSpPr>
          <p:nvPr>
            <p:ph sz="half" idx="2"/>
          </p:nvPr>
        </p:nvSpPr>
        <p:spPr/>
        <p:txBody>
          <a:bodyPr/>
          <a:lstStyle/>
          <a:p>
            <a:r>
              <a:t>1.协同过滤通过分析用户与物品之间的相似度，生成推荐。</a:t>
            </a:r>
          </a:p>
          <a:p>
            <a:r>
              <a:t>2.这种方法可以分为基于用户的协同过滤和基于物品的协同过滤。</a:t>
            </a:r>
          </a:p>
          <a:p>
            <a:r>
              <a:t>3.协同过滤算法的关键在于相似度度量的选择。</a:t>
            </a:r>
          </a:p>
          <a:p>
            <a:r>
              <a:t>协同过滤是一种常用的推荐算法，通过分析用户与物品之间的相似度来生成推荐。具体而言，这种方法可以分为基于用户的协同过滤和基于物品的协同过滤。基于用户的协同过滤通过分析用户的行为数据，找到具有相似兴趣的用户，然后将这些用户喜欢的物品推荐给当前用户。而基于物品的协同过滤则是通过分析物品的特征和用户的行为数据，找到具有相似特征的物品，然后将这些物品推荐给当前用户。协同过滤算法的关键在于相似度度量的选择，常见的相似度度量方法有余弦相似度、皮尔逊相关系数等。</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智能推荐的算法基础</a:t>
            </a:r>
          </a:p>
        </p:txBody>
      </p:sp>
      <p:sp>
        <p:nvSpPr>
          <p:cNvPr id="3" name="Text Placeholder 2"/>
          <p:cNvSpPr>
            <a:spLocks noGrp="1"/>
          </p:cNvSpPr>
          <p:nvPr>
            <p:ph type="body" idx="1"/>
          </p:nvPr>
        </p:nvSpPr>
        <p:spPr/>
        <p:txBody>
          <a:bodyPr/>
          <a:lstStyle/>
          <a:p>
            <a:r>
              <a:t>矩阵分解</a:t>
            </a:r>
          </a:p>
        </p:txBody>
      </p:sp>
      <p:sp>
        <p:nvSpPr>
          <p:cNvPr id="4" name="Content Placeholder 3"/>
          <p:cNvSpPr>
            <a:spLocks noGrp="1"/>
          </p:cNvSpPr>
          <p:nvPr>
            <p:ph sz="half" idx="2"/>
          </p:nvPr>
        </p:nvSpPr>
        <p:spPr/>
        <p:txBody>
          <a:bodyPr/>
          <a:lstStyle/>
          <a:p>
            <a:r>
              <a:t>1.矩阵分解可以将稀疏的用户-物品评分矩阵分解为低维的稠密向量。</a:t>
            </a:r>
          </a:p>
          <a:p>
            <a:r>
              <a:t>2.通过优化重构误差，可以提高推荐的准确性。</a:t>
            </a:r>
          </a:p>
          <a:p>
            <a:r>
              <a:t>3.矩阵分解可以用于协同过滤算法的改进。</a:t>
            </a:r>
          </a:p>
          <a:p>
            <a:r>
              <a:t>矩阵分解是一种常用于推荐系统的算法，可以将稀疏的用户-物品评分矩阵分解为低维的稠密向量。这些低维向量可以反映用户和物品的潜在特征，通过计算向量之间的相似度，可以生成更加准确的推荐。矩阵分解可以通过优化重构误差来提高推荐的准确性，同时也可以用于协同过滤算法的改进，提高算法的扩展性和性能。</a:t>
            </a:r>
          </a:p>
          <a:p/>
        </p:txBody>
      </p:sp>
      <p:sp>
        <p:nvSpPr>
          <p:cNvPr id="5" name="Text Placeholder 4"/>
          <p:cNvSpPr>
            <a:spLocks noGrp="1"/>
          </p:cNvSpPr>
          <p:nvPr>
            <p:ph type="body" idx="3"/>
          </p:nvPr>
        </p:nvSpPr>
        <p:spPr/>
        <p:txBody>
          <a:bodyPr/>
          <a:lstStyle/>
          <a:p>
            <a:r>
              <a:t>深度学习</a:t>
            </a:r>
          </a:p>
        </p:txBody>
      </p:sp>
      <p:sp>
        <p:nvSpPr>
          <p:cNvPr id="6" name="Content Placeholder 5"/>
          <p:cNvSpPr>
            <a:spLocks noGrp="1"/>
          </p:cNvSpPr>
          <p:nvPr>
            <p:ph sz="half" idx="4"/>
          </p:nvPr>
        </p:nvSpPr>
        <p:spPr/>
        <p:txBody>
          <a:bodyPr/>
          <a:lstStyle/>
          <a:p>
            <a:r>
              <a:t>1.深度学习可以通过神经网络模型学习用户和物品的复杂特征关系。</a:t>
            </a:r>
          </a:p>
          <a:p>
            <a:r>
              <a:t>2.深度学习可以提高推荐的准确性和可解释性。</a:t>
            </a:r>
          </a:p>
          <a:p>
            <a:r>
              <a:t>3.常见的深度学习模型包括深度协同过滤和深度神经网络推荐模型。</a:t>
            </a:r>
          </a:p>
          <a:p>
            <a:r>
              <a:t>深度学习是一种新兴的推荐算法，可以通过神经网络模型学习和挖掘用户和物品的复杂特征关系。与传统的推荐算法相比，深度学习可以提高推荐的准确性和可解释性。常见的深度学习模型包括深度协同过滤和深度神经网络推荐模型。其中，深度协同过滤可以结合协同过滤和深度学习的优点，进一步提高推荐的性能。</a:t>
            </a:r>
          </a:p>
          <a:p>
            <a:r>
              <a:t>以上是关于智能推荐的算法基础的三个主题内容，希望能够帮助到您。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客户关系管理概述</a:t>
            </a:r>
          </a:p>
        </p:txBody>
      </p:sp>
      <p:sp>
        <p:nvSpPr>
          <p:cNvPr id="3" name="Subtitle 2"/>
          <p:cNvSpPr>
            <a:spLocks noGrp="1"/>
          </p:cNvSpPr>
          <p:nvPr>
            <p:ph type="subTitle" idx="1"/>
          </p:nvPr>
        </p:nvSpPr>
        <p:spPr/>
        <p:txBody>
          <a:bodyPr/>
          <a:lstStyle/>
          <a:p>
            <a:r>
              <a:t>智能推荐与客户关系管理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客户关系管理概述</a:t>
            </a:r>
          </a:p>
        </p:txBody>
      </p:sp>
      <p:sp>
        <p:nvSpPr>
          <p:cNvPr id="3" name="Text Placeholder 2"/>
          <p:cNvSpPr>
            <a:spLocks noGrp="1"/>
          </p:cNvSpPr>
          <p:nvPr>
            <p:ph type="body" idx="1"/>
          </p:nvPr>
        </p:nvSpPr>
        <p:spPr/>
        <p:txBody>
          <a:bodyPr/>
          <a:lstStyle/>
          <a:p>
            <a:r>
              <a:t>客户关系管理的定义和重要性</a:t>
            </a:r>
          </a:p>
        </p:txBody>
      </p:sp>
      <p:sp>
        <p:nvSpPr>
          <p:cNvPr id="4" name="Content Placeholder 3"/>
          <p:cNvSpPr>
            <a:spLocks noGrp="1"/>
          </p:cNvSpPr>
          <p:nvPr>
            <p:ph sz="half" idx="2"/>
          </p:nvPr>
        </p:nvSpPr>
        <p:spPr/>
        <p:txBody>
          <a:bodyPr/>
          <a:lstStyle/>
          <a:p>
            <a:r>
              <a:t>1.客户关系管理是企业与客户互动过程中，建立、维护和发展客户关系的重要策略。</a:t>
            </a:r>
          </a:p>
          <a:p>
            <a:r>
              <a:t>2.既包含对客户数据的管理，也包含对客户关系维护过程的管理。</a:t>
            </a:r>
          </a:p>
          <a:p>
            <a:r>
              <a:t>3.在数字化时代，良好的客户关系管理能为企业带来更高的客户满意度和忠诚度，进而提升企业的竞争力。</a:t>
            </a:r>
          </a:p>
          <a:p/>
        </p:txBody>
      </p:sp>
      <p:sp>
        <p:nvSpPr>
          <p:cNvPr id="5" name="Text Placeholder 4"/>
          <p:cNvSpPr>
            <a:spLocks noGrp="1"/>
          </p:cNvSpPr>
          <p:nvPr>
            <p:ph type="body" idx="3"/>
          </p:nvPr>
        </p:nvSpPr>
        <p:spPr/>
        <p:txBody>
          <a:bodyPr/>
          <a:lstStyle/>
          <a:p>
            <a:r>
              <a:t>客户关系管理的历史演变</a:t>
            </a:r>
          </a:p>
        </p:txBody>
      </p:sp>
      <p:sp>
        <p:nvSpPr>
          <p:cNvPr id="6" name="Content Placeholder 5"/>
          <p:cNvSpPr>
            <a:spLocks noGrp="1"/>
          </p:cNvSpPr>
          <p:nvPr>
            <p:ph sz="half" idx="4"/>
          </p:nvPr>
        </p:nvSpPr>
        <p:spPr/>
        <p:txBody>
          <a:bodyPr/>
          <a:lstStyle/>
          <a:p>
            <a:r>
              <a:t>1.早期的客户关系管理主要侧重于客户数据的管理和分析。</a:t>
            </a:r>
          </a:p>
          <a:p>
            <a:r>
              <a:t>2.随着互联网和数字化的发展，客户关系管理逐渐向多元化、实时化和智能化的方向发展。</a:t>
            </a:r>
          </a:p>
          <a:p>
            <a:r>
              <a:t>3.现代的客户关系管理更注重个性化的服务和体验，以及与客户的互动和沟通。</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客户关系管理概述</a:t>
            </a:r>
          </a:p>
        </p:txBody>
      </p:sp>
      <p:sp>
        <p:nvSpPr>
          <p:cNvPr id="3" name="Text Placeholder 2"/>
          <p:cNvSpPr>
            <a:spLocks noGrp="1"/>
          </p:cNvSpPr>
          <p:nvPr>
            <p:ph type="body" idx="1"/>
          </p:nvPr>
        </p:nvSpPr>
        <p:spPr/>
        <p:txBody>
          <a:bodyPr/>
          <a:lstStyle/>
          <a:p>
            <a:r>
              <a:t>客户关系管理的核心要素</a:t>
            </a:r>
          </a:p>
        </p:txBody>
      </p:sp>
      <p:sp>
        <p:nvSpPr>
          <p:cNvPr id="4" name="Content Placeholder 3"/>
          <p:cNvSpPr>
            <a:spLocks noGrp="1"/>
          </p:cNvSpPr>
          <p:nvPr>
            <p:ph sz="half" idx="2"/>
          </p:nvPr>
        </p:nvSpPr>
        <p:spPr/>
        <p:txBody>
          <a:bodyPr/>
          <a:lstStyle/>
          <a:p>
            <a:r>
              <a:t>1.客户数据的管理和分析是客户关系管理的核心。</a:t>
            </a:r>
          </a:p>
          <a:p>
            <a:r>
              <a:t>2.提供优质的客户服务和体验是维护良好客户关系的关键。</a:t>
            </a:r>
          </a:p>
          <a:p>
            <a:r>
              <a:t>3.建立客户信任和忠诚度是客户关系管理的长期目标。</a:t>
            </a:r>
          </a:p>
          <a:p/>
        </p:txBody>
      </p:sp>
      <p:sp>
        <p:nvSpPr>
          <p:cNvPr id="5" name="Text Placeholder 4"/>
          <p:cNvSpPr>
            <a:spLocks noGrp="1"/>
          </p:cNvSpPr>
          <p:nvPr>
            <p:ph type="body" idx="3"/>
          </p:nvPr>
        </p:nvSpPr>
        <p:spPr/>
        <p:txBody>
          <a:bodyPr/>
          <a:lstStyle/>
          <a:p>
            <a:r>
              <a:t>数字化时代的客户关系管理挑战</a:t>
            </a:r>
          </a:p>
        </p:txBody>
      </p:sp>
      <p:sp>
        <p:nvSpPr>
          <p:cNvPr id="6" name="Content Placeholder 5"/>
          <p:cNvSpPr>
            <a:spLocks noGrp="1"/>
          </p:cNvSpPr>
          <p:nvPr>
            <p:ph sz="half" idx="4"/>
          </p:nvPr>
        </p:nvSpPr>
        <p:spPr/>
        <p:txBody>
          <a:bodyPr/>
          <a:lstStyle/>
          <a:p>
            <a:r>
              <a:t>1.在数字化时代，客户关系的建立和维护面临着诸多新的挑战，如数据安全和隐私保护问题。</a:t>
            </a:r>
          </a:p>
          <a:p>
            <a:r>
              <a:t>2.需要充分利用大数据、人工智能等先进技术，提升客户关系管理的效率和精度。</a:t>
            </a:r>
          </a:p>
          <a:p>
            <a:r>
              <a:t>3.企业需要不断创新，以适应数字化时代客户关系管理的新趋势。</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客户关系管理概述</a:t>
            </a:r>
          </a:p>
        </p:txBody>
      </p:sp>
      <p:sp>
        <p:nvSpPr>
          <p:cNvPr id="3" name="Text Placeholder 2"/>
          <p:cNvSpPr>
            <a:spLocks noGrp="1"/>
          </p:cNvSpPr>
          <p:nvPr>
            <p:ph type="body" idx="1"/>
          </p:nvPr>
        </p:nvSpPr>
        <p:spPr/>
        <p:txBody>
          <a:bodyPr/>
          <a:lstStyle/>
          <a:p>
            <a:r>
              <a:t>未来客户关系管理的趋势</a:t>
            </a:r>
          </a:p>
        </p:txBody>
      </p:sp>
      <p:sp>
        <p:nvSpPr>
          <p:cNvPr id="4" name="Content Placeholder 3"/>
          <p:cNvSpPr>
            <a:spLocks noGrp="1"/>
          </p:cNvSpPr>
          <p:nvPr>
            <p:ph sz="half" idx="2"/>
          </p:nvPr>
        </p:nvSpPr>
        <p:spPr/>
        <p:txBody>
          <a:bodyPr/>
          <a:lstStyle/>
          <a:p>
            <a:r>
              <a:t>1.未来，客户关系管理将更加注重客户的个性化需求和体验。</a:t>
            </a:r>
          </a:p>
          <a:p>
            <a:r>
              <a:t>2.人工智能和大数据将在客户关系管理中发挥更大的作用，实现更加精准的客户分析和服务。</a:t>
            </a:r>
          </a:p>
          <a:p>
            <a:r>
              <a:t>3.企业需要紧跟时代步伐，不断提升自身的客户关系管理能力，以适应未来市场的变化。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智能推荐在CRM中的应用</a:t>
            </a:r>
          </a:p>
        </p:txBody>
      </p:sp>
      <p:sp>
        <p:nvSpPr>
          <p:cNvPr id="3" name="Subtitle 2"/>
          <p:cNvSpPr>
            <a:spLocks noGrp="1"/>
          </p:cNvSpPr>
          <p:nvPr>
            <p:ph type="subTitle" idx="1"/>
          </p:nvPr>
        </p:nvSpPr>
        <p:spPr/>
        <p:txBody>
          <a:bodyPr/>
          <a:lstStyle/>
          <a:p>
            <a:r>
              <a:t>智能推荐与客户关系管理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智能推荐在CRM中的应用</a:t>
            </a:r>
          </a:p>
        </p:txBody>
      </p:sp>
      <p:sp>
        <p:nvSpPr>
          <p:cNvPr id="3" name="Text Placeholder 2"/>
          <p:cNvSpPr>
            <a:spLocks noGrp="1"/>
          </p:cNvSpPr>
          <p:nvPr>
            <p:ph type="body" idx="1"/>
          </p:nvPr>
        </p:nvSpPr>
        <p:spPr/>
        <p:txBody>
          <a:bodyPr/>
          <a:lstStyle/>
          <a:p>
            <a:r>
              <a:t>智能推荐在CRM中的价值</a:t>
            </a:r>
          </a:p>
        </p:txBody>
      </p:sp>
      <p:sp>
        <p:nvSpPr>
          <p:cNvPr id="4" name="Content Placeholder 3"/>
          <p:cNvSpPr>
            <a:spLocks noGrp="1"/>
          </p:cNvSpPr>
          <p:nvPr>
            <p:ph sz="half" idx="2"/>
          </p:nvPr>
        </p:nvSpPr>
        <p:spPr/>
        <p:txBody>
          <a:bodyPr/>
          <a:lstStyle/>
          <a:p>
            <a:r>
              <a:t>1.提升客户满意度：智能推荐能够根据客户的历史行为和偏好，提供更加精准的产品或服务推荐，从而提升客户满意度。</a:t>
            </a:r>
          </a:p>
          <a:p>
            <a:r>
              <a:t>2.提高销售效率：智能推荐可以帮助销售人员更快地了解客户需求，减少推介时间，提高销售效率。</a:t>
            </a:r>
          </a:p>
          <a:p>
            <a:r>
              <a:t>3.促进客户忠诚度：通过智能推荐，企业能够更好地满足客户需求，增强客户黏性，促进客户忠诚度。</a:t>
            </a:r>
          </a:p>
          <a:p/>
        </p:txBody>
      </p:sp>
      <p:sp>
        <p:nvSpPr>
          <p:cNvPr id="5" name="Text Placeholder 4"/>
          <p:cNvSpPr>
            <a:spLocks noGrp="1"/>
          </p:cNvSpPr>
          <p:nvPr>
            <p:ph type="body" idx="3"/>
          </p:nvPr>
        </p:nvSpPr>
        <p:spPr/>
        <p:txBody>
          <a:bodyPr/>
          <a:lstStyle/>
          <a:p>
            <a:r>
              <a:t>智能推荐的技术基础</a:t>
            </a:r>
          </a:p>
        </p:txBody>
      </p:sp>
      <p:sp>
        <p:nvSpPr>
          <p:cNvPr id="6" name="Content Placeholder 5"/>
          <p:cNvSpPr>
            <a:spLocks noGrp="1"/>
          </p:cNvSpPr>
          <p:nvPr>
            <p:ph sz="half" idx="4"/>
          </p:nvPr>
        </p:nvSpPr>
        <p:spPr/>
        <p:txBody>
          <a:bodyPr/>
          <a:lstStyle/>
          <a:p>
            <a:r>
              <a:t>1.数据分析：智能推荐需要通过对大量客户数据进行分析，识别客户行为和偏好。</a:t>
            </a:r>
          </a:p>
          <a:p>
            <a:r>
              <a:t>2.机器学习：利用机器学习技术，智能推荐系统能够自我学习和优化，提高推荐精度。</a:t>
            </a:r>
          </a:p>
          <a:p>
            <a:r>
              <a:t>3.实时响应：智能推荐需要实时响应客户需求，提供及时的推荐服务。</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智能推荐在CRM中的应用</a:t>
            </a:r>
          </a:p>
        </p:txBody>
      </p:sp>
      <p:sp>
        <p:nvSpPr>
          <p:cNvPr id="3" name="Text Placeholder 2"/>
          <p:cNvSpPr>
            <a:spLocks noGrp="1"/>
          </p:cNvSpPr>
          <p:nvPr>
            <p:ph type="body" idx="1"/>
          </p:nvPr>
        </p:nvSpPr>
        <p:spPr/>
        <p:txBody>
          <a:bodyPr/>
          <a:lstStyle/>
          <a:p>
            <a:r>
              <a:t>智能推荐的应用场景</a:t>
            </a:r>
          </a:p>
        </p:txBody>
      </p:sp>
      <p:sp>
        <p:nvSpPr>
          <p:cNvPr id="4" name="Content Placeholder 3"/>
          <p:cNvSpPr>
            <a:spLocks noGrp="1"/>
          </p:cNvSpPr>
          <p:nvPr>
            <p:ph sz="half" idx="2"/>
          </p:nvPr>
        </p:nvSpPr>
        <p:spPr/>
        <p:txBody>
          <a:bodyPr/>
          <a:lstStyle/>
          <a:p>
            <a:r>
              <a:t>1.电子商务：在电子商务领域，智能推荐可以帮助商家向客户推荐相关产品或服务，提高销售额。</a:t>
            </a:r>
          </a:p>
          <a:p>
            <a:r>
              <a:t>2.内容推荐：在内容平台，智能推荐可以根据用户的历史行为，推荐相关的内容，提高用户满意度。</a:t>
            </a:r>
          </a:p>
          <a:p>
            <a:r>
              <a:t>3.客户服务：在客户服务领域，智能推荐可以帮助企业更快速地解决客户问题，提高服务质量。</a:t>
            </a:r>
          </a:p>
          <a:p/>
        </p:txBody>
      </p:sp>
      <p:sp>
        <p:nvSpPr>
          <p:cNvPr id="5" name="Text Placeholder 4"/>
          <p:cNvSpPr>
            <a:spLocks noGrp="1"/>
          </p:cNvSpPr>
          <p:nvPr>
            <p:ph type="body" idx="3"/>
          </p:nvPr>
        </p:nvSpPr>
        <p:spPr/>
        <p:txBody>
          <a:bodyPr/>
          <a:lstStyle/>
          <a:p>
            <a:r>
              <a:t>智能推荐的挑战与机遇</a:t>
            </a:r>
          </a:p>
        </p:txBody>
      </p:sp>
      <p:sp>
        <p:nvSpPr>
          <p:cNvPr id="6" name="Content Placeholder 5"/>
          <p:cNvSpPr>
            <a:spLocks noGrp="1"/>
          </p:cNvSpPr>
          <p:nvPr>
            <p:ph sz="half" idx="4"/>
          </p:nvPr>
        </p:nvSpPr>
        <p:spPr/>
        <p:txBody>
          <a:bodyPr/>
          <a:lstStyle/>
          <a:p>
            <a:r>
              <a:t>1.数据隐私与安全：智能推荐需要大量的客户数据，如何保证数据隐私和安全是一个重要挑战。</a:t>
            </a:r>
          </a:p>
          <a:p>
            <a:r>
              <a:t>2.技术成本：引入智能推荐技术需要投入一定的成本，企业需要权衡技术与成本之间的关系。</a:t>
            </a:r>
          </a:p>
          <a:p>
            <a:r>
              <a:t>3.创新机遇：智能推荐技术的应用不仅可以提升企业的运营效率，也可能带来新的商业模式和创新机遇。</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智能推荐在CRM中的应用</a:t>
            </a:r>
          </a:p>
        </p:txBody>
      </p:sp>
      <p:sp>
        <p:nvSpPr>
          <p:cNvPr id="3" name="Text Placeholder 2"/>
          <p:cNvSpPr>
            <a:spLocks noGrp="1"/>
          </p:cNvSpPr>
          <p:nvPr>
            <p:ph type="body" idx="1"/>
          </p:nvPr>
        </p:nvSpPr>
        <p:spPr/>
        <p:txBody>
          <a:bodyPr/>
          <a:lstStyle/>
          <a:p>
            <a:r>
              <a:t>智能推荐的未来发展趋势</a:t>
            </a:r>
          </a:p>
        </p:txBody>
      </p:sp>
      <p:sp>
        <p:nvSpPr>
          <p:cNvPr id="4" name="Content Placeholder 3"/>
          <p:cNvSpPr>
            <a:spLocks noGrp="1"/>
          </p:cNvSpPr>
          <p:nvPr>
            <p:ph sz="half" idx="2"/>
          </p:nvPr>
        </p:nvSpPr>
        <p:spPr/>
        <p:txBody>
          <a:bodyPr/>
          <a:lstStyle/>
          <a:p>
            <a:r>
              <a:t>1.个性化定制：随着技术的发展，智能推荐将更加个性化，能够根据每个客户的需求和偏好进行定制。</a:t>
            </a:r>
          </a:p>
          <a:p>
            <a:r>
              <a:t>2.多元化应用场景：智能推荐的应用场景将更加丰富和多元化，涵盖更多领域和行业。</a:t>
            </a:r>
          </a:p>
          <a:p>
            <a:r>
              <a:t>3.结合人工智能：智能推荐将与人工智能更紧密地结合，通过更加先进的技术手段提高推荐精度和效率。</a:t>
            </a:r>
          </a:p>
          <a:p/>
        </p:txBody>
      </p:sp>
      <p:sp>
        <p:nvSpPr>
          <p:cNvPr id="5" name="Text Placeholder 4"/>
          <p:cNvSpPr>
            <a:spLocks noGrp="1"/>
          </p:cNvSpPr>
          <p:nvPr>
            <p:ph type="body" idx="3"/>
          </p:nvPr>
        </p:nvSpPr>
        <p:spPr/>
        <p:txBody>
          <a:bodyPr/>
          <a:lstStyle/>
          <a:p>
            <a:r>
              <a:t>智能推荐在CRM中的实施策略</a:t>
            </a:r>
          </a:p>
        </p:txBody>
      </p:sp>
      <p:sp>
        <p:nvSpPr>
          <p:cNvPr id="6" name="Content Placeholder 5"/>
          <p:cNvSpPr>
            <a:spLocks noGrp="1"/>
          </p:cNvSpPr>
          <p:nvPr>
            <p:ph sz="half" idx="4"/>
          </p:nvPr>
        </p:nvSpPr>
        <p:spPr/>
        <p:txBody>
          <a:bodyPr/>
          <a:lstStyle/>
          <a:p>
            <a:r>
              <a:t>1.数据整合：实施智能推荐需要整合各种客户数据，包括历史购买记录、浏览行为、搜索关键词等。</a:t>
            </a:r>
          </a:p>
          <a:p>
            <a:r>
              <a:t>2.算法优化：企业需要不断优化智能推荐的算法，提高推荐精度和响应速度。</a:t>
            </a:r>
          </a:p>
          <a:p>
            <a:r>
              <a:t>3.用户反馈：在实施过程中，需要关注用户反馈，根据反馈调整和优化智能推荐系统。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https://d.book118.com/327120044101006024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智能推荐系统简介</vt:lpstr>
      <vt:lpstr> 智能推荐系统简介</vt:lpstr>
      <vt:lpstr> 智能推荐系统简介</vt:lpstr>
      <vt:lpstr> 智能推荐的算法基础</vt:lpstr>
      <vt:lpstr> 智能推荐的算法基础</vt:lpstr>
      <vt:lpstr> 智能推荐的算法基础</vt:lpstr>
      <vt:lpstr> 客户关系管理概述</vt:lpstr>
      <vt:lpstr> 客户关系管理概述</vt:lpstr>
      <vt:lpstr> 客户关系管理概述</vt:lpstr>
      <vt:lpstr> 客户关系管理概述</vt:lpstr>
      <vt:lpstr> 智能推荐在CRM中的应用</vt:lpstr>
      <vt:lpstr> 智能推荐在CRM中的应用</vt:lpstr>
      <vt:lpstr> 智能推荐在CRM中的应用</vt:lpstr>
      <vt:lpstr> 智能推荐在CRM中的应用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2024-08-28T15:24:29.035</cp:lastPrinted>
  <dcterms:created xsi:type="dcterms:W3CDTF">2024-08-28T07:24:29Z</dcterms:created>
  <dcterms:modified xsi:type="dcterms:W3CDTF">2024-08-28T07:24:31Z</dcterms:modified>
</cp:coreProperties>
</file>