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6B7B9-1A67-486F-99F1-CD86C874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1188F-208F-478D-BC7F-F68AA242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75C8D-DA9D-4C9D-8E51-0948FA94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8AEFA-BFED-4FC9-A367-AD5AFE43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98DDA-F7B0-4A45-A772-FB0D7D1D3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8A3634-DD9D-495C-A454-765D4FBA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A441C-8600-4D94-859C-4ED3B3EB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85556-A1BE-4006-97E4-BABC1856F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94545-19AC-4AB7-A0B1-4DB034AB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10757-091E-4689-AFC9-3E53513F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2488B-DE44-4D1D-8F03-04641AE1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0115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机关单位第一季度工作总结范文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第一季度工作总体情况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各项业务工作完成情况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重点工作推进情况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对第一季度工作进行全面梳理，展示工作成果和业绩。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深入剖析工作中遇到的问题和挑战，总结经验教训，为下一阶段工作提供参考。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根据第一季度工作情况和市场环境变化，明确下一阶段工作目标和方向。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本次总结涵盖第一季度（1月至3月）的全部工作。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包括机关单位的各项业务、管理、人事、财务等方面的工作。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涉及机关单位全体工作人员及相关部门负责人。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第一季度工作总体情况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在季度初，我们制定了详细的工作计划，明确了全年的工作目标和重点任务。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制定年度工作计划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根据工作计划的安排，我们设定了季度末需要完成的目标，包括项目推进、政策制定、服务提升等方面。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阶段性目标设定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项目推进成果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在季度末，我们成功完成了多个重点项目的阶段性目标，包括XX项目的验收、XX政策的制定等。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通过优化工作流程和提升员工素质，我们的服务质量得到了显著提升，获得了上级领导和群众的广泛好评。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团队协作和沟通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我们加强了团队协作和沟通，形成了良好的工作氛围，提高了工作效率和解决问题的能力。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由于一些客观原因和人为因素，部分项目的进度滞后于计划，需要加强项目管理和协调。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部分项目进度滞后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虽然我们已经进行了一些工作流程的优化，但仍存在一些不够高效和合理的环节，需要进一步改进。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工作流程不够优化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5" r="300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部分员工在专业技能和综合素质方面存在不足，需要加强培训和学习，提高员工队伍的整体素质。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各项业务工作完成情况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本季度共处理公文XX余份，实现了文件的快速流转和高效管理。同时，对档案进行了全面梳理和分类整理，提高了档案利用效率。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文件管理与档案整理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成功组织了XX次重要会议，确保了会议的顺利进行和决议的有效实施。会议记录详细、准确，为机关单位决策提供了重要依据。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对办公区域进行了合理规划，改善了办公环境，提高了员工的工作效率。同时，加强了对办公设备的维护和保养，确保了设备的正常运行。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办公室管理工作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完成了第一季度的绩效考核工作，对表现优秀的员工给予了相应的奖励和晋升机会，激发了员工的工作积极性。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员工招聘与培训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按照机关单位的发展需求，本季度共招聘新员工XX名，并组织了为期一周的入职培训，使新员工快速融入团队。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积极关注员工的思想动态和工作状态，及时解决了员工反映的问题和困难，增强了员工的归属感和凝聚力。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人事管理工作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财务分析与决策支持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通过对财务报表的深入分析和数据挖掘，为机关单位的决策提供了有力的财务支持。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财务风险防范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建立健全了财务风险防范机制，加强了对财务活动的监督和管理，有效防范了财务风险的发生。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根据机关单位的业务需求和发展规划，编制了科学合理的预算方案，并严格执行预算计划，确保了资金的有效利用。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https://d.book118.com/327120115030006036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2024-09-11T01:28:31.483</cp:lastPrinted>
  <dcterms:created xsi:type="dcterms:W3CDTF">2024-09-10T17:28:31Z</dcterms:created>
  <dcterms:modified xsi:type="dcterms:W3CDTF">2024-09-10T17:28:33Z</dcterms:modified>
</cp:coreProperties>
</file>