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D83313-CA83-4FE5-A561-08A361281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712935-554D-4D0A-8BFF-68FD580B5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F42F24-8607-474E-A81B-DB1FF21CF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6FCA5A-4E9D-40DA-AEA1-B33F6986D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F0E2E5-8284-4458-A861-9D8727E74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CA7A38-865F-4E66-968D-46D0CD47B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1D666E-1F93-4A0F-8C0F-B42D10702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3D1E7B-A88A-4949-B20F-2D50D2CCF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754B49-DCA3-4DFD-AC58-14BC6B69D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816360-C30B-41B5-A6F3-60A431850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2DB771-D91B-4EE3-B247-E3C64C215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12102616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跨境电商网络营销策略研究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跨境电商网络营销现状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跨境电商网络营销策略分析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跨境电商网络营销实施与管理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跨境电商网络营销案例分析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跨境电商在全球范围内的普及和发展，为企业提供了更广阔的市场空间和机遇。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084" r="1108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全球化趋势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消费者购物方式从线下转向线上，对跨境电商的需求和期望不断增加。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消费者行为变化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在竞争激烈的跨境电商市场中，制定有效的网络营销策略对于吸引消费者、提高销售额具有重要意义。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营销策略的重要性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背景与意义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探讨跨境电商网络营销策略的制定和实施，分析不同策略对消费者购买行为和销售业绩的影响。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如何针对目标市场制定有效的跨境电商网络营销策略？不同营销策略对消费者购买行为和销售业绩的影响如何？如何评估和优化营销策略的效果？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研究目的和问题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研究问题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跨境电商网络营销现状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跨境电商市场规模逐年增长，消费者群体不断扩大，为网络营销提供了广阔的空间。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各国政府纷纷出台支持跨境电商发展的政策，为网络营销创造了良好的外部环境。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政策环境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国际物流体系的不断完善，为跨境电商网络营销提供了有力的支撑。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物流体系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跨境电商发展概况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通过优化网站结构和内容，提高网站在搜索引擎中的排名，增加曝光率和流量。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搜索引擎优化（SEO）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利用社交媒体平台推广产品和服务，增加品牌知名度和用户互动性。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通过发布优质内容吸引目标受众，提高用户粘性和转化率。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向潜在客户发送定制化的电子邮件，推广产品和服务，实现精准营销。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电子邮件营销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网络营销在跨境电商中的应用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文化差异、法律法规限制、网络安全问题等是跨境电商网络营销面临的主要挑战。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大数据、人工智能等技术的发展为跨境电商网络营销提供了更多的可能性，如精准定位目标受众、个性化推荐等。同时，新兴市场的不断涌现也为网络营销带来了更多的机遇。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125" r="20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跨境电商网络营销的挑战与机遇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跨境电商网络营销策略分析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产品组合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根据市场需求和消费者购买行为，合理规划产品组合，提高销售额和客户满意度。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明确目标市场和消费者需求，进行精准的产品定位，打造符合消费者偏好的产品。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通过研发创新、设计优化、品质提升等手段，实现产品差异化，提高产品竞争力。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价格调整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根据市场变化和成本波动，灵活调整价格，以保持竞争优势和合理利润。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价格促销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通过限时折扣、满减优惠等价格促销手段，吸引消费者购买，提高销售额。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根据产品成本、市场需求、竞争对手定价等因素，制定合理的定价策略，确保价格具有竞争力。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渠道选择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根据产品特性和目标市场，选择合适的销售渠道，如B2B、B2C、C2C等。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渠道拓展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积极开拓新的销售渠道，如社交媒体、短视频平台等，扩大销售覆盖面。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渠道管理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加强对销售渠道的管理和维护，确保渠道畅通、高效运转。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https://d.book118.com/327121026161006052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2024-09-26T14:31:05.181</cp:lastPrinted>
  <dcterms:created xsi:type="dcterms:W3CDTF">2024-09-26T06:31:05Z</dcterms:created>
  <dcterms:modified xsi:type="dcterms:W3CDTF">2024-09-26T06:31:06Z</dcterms:modified>
</cp:coreProperties>
</file>