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62952D-5099-4B57-AE58-2D924DBC03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13B6A-6B31-4791-93CD-74CA51D3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DFB0A-ED04-4076-8729-9477A98F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AEFD2-3F0F-40E1-ABB9-33F21EA2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375A4-4062-4525-9B92-26552FDE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7E13A-4268-474F-B6F4-026030E8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973CFB-97D2-424C-B199-D2F5DE71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2DAAF-D580-4F08-90E5-F39269754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7E5FD-8CB3-4DBB-99C4-2AC0C726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392AE-1B8C-41A6-8AE8-292FF8149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474BE-DD12-4BCB-9476-49301E14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C617E-6796-40D6-836F-628540BA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AF60F80-28C7-46BF-A2EC-B327126163B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FAC3CE-14F4-4A99-9151-68E2D8D928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1133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安全第一，关键之处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事故应急响应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安全绩效评估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从员工到管理层，每个人都应该具备安全意识，做到随时随地注重安全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建立全员安全意识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定期开展安全培训，提高员工对安全问题的认识和应对能力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安全教育培训的必要性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企业安全水平的不断提升，将有利于企业的可持续发展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安全意识对于企业长远发展的重要性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不断改进安全管理体系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定期检查安全管理制度的执行情况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采取措施改进管理不足之处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不断完善和更新制度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安全监督的重要性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建立有效的监督机制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及时发现和解决安全问题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加强对安全管理的监管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建立健全的安全管理制度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制定详细的安全管理规章制度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建立安全报告和应急预案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明确安全责任部门和人员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对潜在的危险和隐患进行全面的排查和识别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了解潜在安全风险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只有通过科学的风险评估，才能有效地提升安全管理水平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安全风险评估是保障安全的重要环节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根据风险评估结果，针对性地制定合理有效的控制措施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制定针对性的风险控制措施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安全培训和教育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安全培训和教育是安全管理中至关重要的一环。通过不定期开展安全培训，制定安全操作规程，以及普及和宣传安全知识，可以提高员工的安全意识，减少安全事故的发生。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安全检查和监督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确保安全措施得到执行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定期安排安全检查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对安全风险进行监控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加强安全监督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及时发现并解决安全隐患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应急预案和演练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应对突发事件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提高应急反应能力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定期组织应急演练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提高应急处置能力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定期维护和检修设备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保障设备正常运行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延长使用寿命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提高安全工作效率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减少安全事故风险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安全技术设备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选购适用的安全技术设备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确保设备符合安全标准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应对突发事件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及时发现安全隐患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安全隐患排查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定期进行安全隐患排查是确保工作场所安全的重要一步。制定整改计划并及时消除安全隐患可以有效预防意外事件的发生。持续的安全隐患排查是保障员工生命安全与身体健康的关键之处。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确保评估准确性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利用科学方法评估安全风险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有效降低工作场所风险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采取措施降低风险指数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提前防范安全事故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预防事故发生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确保安全设施完备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加强安全防护设施建设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保障设施正常运作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定期检查维护设施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持续提升防护措施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提高安全防护水平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应急处置预案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确保应急响应迅速有效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制定应急处置预案及流程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提高应急响应效率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做好应急演练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确保应急处置迅速有效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安全第一，关键之处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在工作中，安全第一是企业永恒的追求。安全风险管理不仅仅是一种管理手段，更是对员工生命安全与身体健康的重视。只有不断加强安全防护措施，定期排查隐患，才能确保工作场所的安全与稳定。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制定安全知识宣传计划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在公司内部制定一份全面的安全知识宣传计划，包括安全意识培训内容、宣传方式和时间安排，以确保每位员工都能了解公司的安全政策和流程。这有助于提高员工的安全意识，减少潜在的安全风险。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明确安全责任分工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负责制定和执行安全政策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安全管理部门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有义务遵守安全规定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负责部门内部安全管理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各部门经理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https://d.book118.com/327121133054006052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安全第一，关键之处</vt:lpstr>
      <vt:lpstr>目录</vt:lpstr>
      <vt:lpstr>第1章 安全概述</vt:lpstr>
      <vt:lpstr>安全意识的重要性</vt:lpstr>
      <vt:lpstr>安全管理体系</vt:lpstr>
      <vt:lpstr>安全风险评估</vt:lpstr>
      <vt:lpstr>第2章 安全管理措施</vt:lpstr>
      <vt:lpstr> </vt:lpstr>
      <vt:lpstr>安全检查和监督</vt:lpstr>
      <vt:lpstr>应急预案和演练</vt:lpstr>
      <vt:lpstr>安全技术设备</vt:lpstr>
      <vt:lpstr>安全管理要点</vt:lpstr>
      <vt:lpstr>第3章 安全风险管理</vt:lpstr>
      <vt:lpstr> </vt:lpstr>
      <vt:lpstr>安全风险评估</vt:lpstr>
      <vt:lpstr>安全防护措施</vt:lpstr>
      <vt:lpstr>应急处置预案</vt:lpstr>
      <vt:lpstr>安全第一，关键之处</vt:lpstr>
      <vt:lpstr>第4章 安全意识培养</vt:lpstr>
      <vt:lpstr> </vt:lpstr>
      <vt:lpstr>明确安全责任分工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2024-09-25T18:50:56.332</cp:lastPrinted>
  <dcterms:created xsi:type="dcterms:W3CDTF">2024-09-25T10:50:56Z</dcterms:created>
  <dcterms:modified xsi:type="dcterms:W3CDTF">2024-09-25T10:50:58Z</dcterms:modified>
</cp:coreProperties>
</file>