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1E7FA-1601-48AF-BD5F-6B55FBFBB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F3A43-9E88-4E91-AD08-9898E297B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CAE42-6741-4F01-ACF9-E5ADD2A28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6BB6D5-4612-474F-A025-14D1DD61C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BA400C-E26C-4FB7-AD62-1771F48AF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AF510B-CAF8-42C3-96F4-6BC27B6B2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E82DB9-3FFD-438D-AA76-D071DD3B9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E7676-790E-4967-ABFB-3F491F13F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DEE61-60A6-4282-AE7F-5F81F5DE6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59C84-1CC4-42AF-B193-138A54C12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022F4-E415-47DA-85F7-F17BA8217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2200113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脊柱裂术前后护理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74" r="219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50" r="311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脊柱裂的背景和重要性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手术是治疗脊柱裂的主要手段，但手术前后护理对患者的康复至关重要。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脊柱裂是一种常见的神经管缺陷，可导致脊柱结构异常和脊髓发育不全。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手术前后的护理需求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对患者进行全面的身体评估，了解病情和手术风险。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密切观察患者的生命体征、伤口情况及并发症的发生。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提供有效的疼痛控制措施，减轻患者痛苦。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指导患者进行术后康复训练，促进功能恢复。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术前评估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术后监测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康复指导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手术前护理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为患者提供心理疏导，缓解其紧张、焦虑的情绪，增强其信心。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向患者及家属介绍手术相关知识，提高其对手术的认知，减少不必要的担忧。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认知教育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进行必要的身体检查，如血常规、心电图、胸片等，确保患者身体状况适合手术。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指导患者进行必要的术前准备，如禁食、备皮等，确保手术顺利进行。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身体准备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完善检查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指导患者调整饮食，加强营养摄入，提高身体抵抗力。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708" r="11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125" r="7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指导患者合理安排休息与活动，保持良好的身体状态。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提醒患者注意个人卫生，预防感冒和其他感染。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https://d.book118.com/327122001136006054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2024-09-29T02:32:34.150</cp:lastPrinted>
  <dcterms:created xsi:type="dcterms:W3CDTF">2024-09-28T18:32:34Z</dcterms:created>
  <dcterms:modified xsi:type="dcterms:W3CDTF">2024-09-28T18:32:36Z</dcterms:modified>
</cp:coreProperties>
</file>