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57C6CF-5A5F-49EB-AC0B-4C78FBDEE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A87EF-6B7C-4867-A1B3-7CEA23685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CA0575-1E06-4A6C-BCB6-918F9A216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656456-FC23-466B-A0D9-CC0788369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CAC35F-4151-44B9-A3D5-E855630BD7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8EDACB-F142-458B-BE28-4893A0844E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36DC45-CB5F-44E9-AFA8-4C74752B72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7D388E-066D-4542-9AEF-119D11CA02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DDE08-52BC-4B22-93EC-35E5E1F40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59B7B-B35A-48E6-897C-082CCB592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4F076-D3CF-4F4A-A7A7-268FA5938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6.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22031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挖掘客户需求实现个性化定制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客户需求分析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挖掘客户需求方法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个性化定制策略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个性化定制实施步骤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个性化定制案例分享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30164" b="30164"/>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市场竞争激烈</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随着消费者需求日益多样化，企业面临的市场竞争愈发激烈，挖掘客户需求并实现个性化定制成为提升竞争力的关键。</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消费者需求变化</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消费者越来越注重个性化体验和独特需求满足，企业需要紧跟市场变化，提供符合消费者期望的产品和服务。</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定制化趋势</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定制化已成为市场发展的重要趋势，企业能够通过挖掘客户需求并提供个性化定制服务，满足消费者追求独特性和个性化的心理。</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深入了解客户需求</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通过市场调研、数据分析等方式，全面了解客户的消费习惯、偏好和需求特点。</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个性化产品定制</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基于客户需求分析，针对不同客户群体提供个性化产品定制服务，如定制化的功能、外观、包装等。</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提升客户体验</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通过个性化定制服务，提升客户对产品的满意度和忠诚度，增强品牌影响力和市场竞争力。</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推动创新发展</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鼓励企业不断创新，探索新的定制化服务模式和技术手段，以满足客户不断变化的需求。</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客户需求分析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功能需求</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客户对产品或服务的具体功能、性能、操作等方面的要求。</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体验需求</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客户对产品或服务在使用过程中所产生的感受、舒适度、便捷性等方面的要求。</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情感需求</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客户对产品或服务所传递的品牌形象、价值理念、情感共鸣等方面的要求。</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社交需求</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客户对产品或服务在社交场合中的表现、交流、互动等方面的要求。</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多样性</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动态性</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客户需求可能随着市场变化、技术进步、个人成长等因素而发生变化，具有动态性。</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模糊性</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部分客户需求可能难以清晰表达或界定，需要深入挖掘和理解，具有模糊性。</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不同客户对同一产品或服务的需求可能存在较大差异，需求具有多样性。</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每个客户的需求都有其独特之处，需要针对个体特征进行个性化定制，具有个性化。</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提升客户满意度</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准确理解和满足客户需求是提高客户满意度的关键，有助于建立长期稳定的客户关系。</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增强市场竞争力</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在激烈的市场竞争中，能够准确把握和满足客户需求的企业更容易获得市场份额和竞争优势。</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推动产品创新</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深入挖掘客户需求可以发现新的市场机会和产品创新点，推动企业不断发展和进步。</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提高企业效益</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通过满足客户需求，可以提高产品或服务的附加值和利润空间，进而提高企业整体效益。</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挖掘客户需求方法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8689" b="18689"/>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设计问卷</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根据产品或服务的特点，设计针对性强、问题表述清晰的问卷。</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发放问卷</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通过线上或线下方式，将问卷发放给目标客户群体。</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收集数据</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整理并分析回收的问卷数据，了解客户需求和意见。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确定访谈对象</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选择具有代表性的客户或潜在客户进行访谈。</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进行访谈</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与客户进行深入交流，了解他们的需求、期望和建议。</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制定访谈计划</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明确访谈目的、时间、地点等，并准备好访谈提纲。</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整理分析</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将访谈内容进行整理和分析，提炼出客户需求和潜在问题。</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确定观察对象</a:t>
            </a:r>
            <a:endParaRPr lang="en-US" sz="1100"/>
          </a:p>
        </p:txBody>
      </p:sp>
      <p:sp>
        <p:nvSpPr>
          <p:cNvPr id="9" name="AutoShape 9"/>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选择具有代表性的客户或市场进行观察。</a:t>
            </a:r>
            <a:endParaRPr lang="en-US" sz="1100"/>
          </a:p>
        </p:txBody>
      </p:sp>
      <p:sp>
        <p:nvSpPr>
          <p:cNvPr id="10" name="AutoShape 10"/>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制定观察计划</a:t>
            </a:r>
            <a:endParaRPr lang="en-US" sz="1100"/>
          </a:p>
        </p:txBody>
      </p:sp>
      <p:sp>
        <p:nvSpPr>
          <p:cNvPr id="11" name="AutoShape 11"/>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明确观察目的、时间、地点等，并准备好观察工具。</a:t>
            </a:r>
            <a:endParaRPr lang="en-US" sz="1100"/>
          </a:p>
        </p:txBody>
      </p:sp>
      <p:sp>
        <p:nvSpPr>
          <p:cNvPr id="12" name="AutoShape 12"/>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进行观察</a:t>
            </a:r>
            <a:endParaRPr lang="en-US" sz="1100"/>
          </a:p>
        </p:txBody>
      </p:sp>
      <p:sp>
        <p:nvSpPr>
          <p:cNvPr id="13" name="AutoShape 13"/>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通过现场观察、记录客户行为、交流等方式，了解客户的需求和偏好。</a:t>
            </a:r>
            <a:endParaRPr lang="en-US" sz="1100"/>
          </a:p>
        </p:txBody>
      </p:sp>
      <p:sp>
        <p:nvSpPr>
          <p:cNvPr id="14" name="AutoShape 14"/>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分析总结</a:t>
            </a:r>
            <a:endParaRPr lang="en-US" sz="1100"/>
          </a:p>
        </p:txBody>
      </p:sp>
      <p:sp>
        <p:nvSpPr>
          <p:cNvPr id="15" name="AutoShape 15"/>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将观察结果进行整理和分析，发现客户需求和行为模式。</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收集数据</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通过市场调查、客户反馈、销售数据等途径收集相关数据。</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数据清洗</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对数据进行清洗和处理，去除重复、无效和不准确的数据。</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数据分析</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运用统计分析方法，对数据进行深入挖掘和分析，发现客户需求和行为规律。</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数据可视化</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将数据结果以图表、报告等形式进行可视化呈现，便于理解和决策。</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个性化定制策略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提供丰富的产品线，满足客户不同需求，实现个性化定制。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多样化产品组合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476" r="1247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模块化设计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381" r="1538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将产品拆分为多个模块，客户可根据自身需求选择不同模块组合，形成个性化产品。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针对客户特定需求，提供定制化功能或服务，满足个性化需求。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https://d.book118.com/327122031101006031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2024-09-03T18:08:51.573</cp:lastPrinted>
  <dcterms:created xsi:type="dcterms:W3CDTF">2024-09-03T10:08:51Z</dcterms:created>
  <dcterms:modified xsi:type="dcterms:W3CDTF">2024-09-03T10:08:53Z</dcterms:modified>
</cp:coreProperties>
</file>