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2DA3F-9496-4B5C-AC6D-483DC6E91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F128C-64B7-403F-984B-CB797AF1E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9DFAF-9619-4907-B561-40D3DBB7A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7D25A-BF67-4CC7-B64C-CF99F87F3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984C22-88F5-44C9-A9B7-F4EE27129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1C0498-3E4A-495C-8681-821400B35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5ED657-594A-45E0-895F-A05A4FC66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A2F9F-557F-49D8-BB95-877ACC698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A140F-A37E-4F05-9DCB-0F2A5B94E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77467-1DDD-42A5-BFA9-BCAB99721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8B852-818E-40B5-949D-2C316534E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24024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查房的形式及实践\n## 1.护理查房的基本概念与重要性\n### 1.1护理查房的定义与目的\n### 1.2护理查房的核心要素与要求\n### 1.3护理查房在临床护理工作中的重要性\n## 2.护理查房的种类与形式\n### 2.1个案护理查房的形式与特点\n### 2.2小组护理查房的形式与特点\n### 2.3床边护理查房的形式与特点\n## 3.护理查房的实施步骤与方法\n### 3.1护理查房前的准备工作\n### 3.2护理查房过程中的关键步骤与技巧\n### 3.3护理查房后的持续改进与跟进\n## 4.护理查房中的沟通与协作\n### 4.1护理查房中的有效沟通技巧\n### 4.2护理查房中的团队协作与分工\n### 4.3护理查房中如何处理突发事件与矛盾\n## 5.护理查房的质量评价与反馈\n### 5.1护理查房的质量评价标准与方法\n### 5.2护理查房的反馈机制与改进措施\n### 5.3护理查房质量提升的关键因素与策略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护理查房的形式及实践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护理查房的基本概念与重要性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通过对患者的病情、治疗和护理进行全面、系统的评估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促进护士之间的交流与合作</a:t>
                </a:r>
                <a:endParaRPr/>
              </a:p>
            </p:txBody>
          </p:sp>
          <p:sp>
            <p:nvSpPr>
              <p:cNvPr id="17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护理查房是一种临床护理工作的重要组成部分</a:t>
                </a:r>
                <a:endParaRPr/>
              </a:p>
            </p:txBody>
          </p:sp>
          <p:sp>
            <p:nvSpPr>
              <p:cNvPr id="17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发现和解决护理工作中的问题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提高护士的专业技能和知识水平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促进患者康复，减少并发症</a:t>
                </a:r>
                <a:endParaRPr/>
              </a:p>
            </p:txBody>
          </p:sp>
          <p:sp>
            <p:nvSpPr>
              <p:cNvPr id="18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护理查房的主要目的是提高护理质量和患者满意度</a:t>
                </a:r>
                <a:endParaRPr/>
              </a:p>
            </p:txBody>
          </p:sp>
          <p:sp>
            <p:nvSpPr>
              <p:cNvPr id="18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护理查房的核心要素包括患者为中心、团队合作和持续改进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以患者的需求为导向，关注患者的病情、治疗和护理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充分发挥护士的团队协作精神，共同解决问题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不断总结经验，持续改进护理工作</a:t>
                </a:r>
                <a:endParaRPr/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护理查房的要求包括全面、系统、动态和以问题为导向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对患者的病情、治疗和护理进行全面、系统的评估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关注患者病情变化的动态，及时调整护理措施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以问题为导向，发现和解决护理工作中的问题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护理查房的核心要素与要求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护理查房在临床护理工作中的重要性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护理查房是提高护理质量的重要手段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通过查房发现护理工作中的问题，及时进行改进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提高护士的专业技能和知识水平，提升护理服务质量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保障患者安全，减少护理并发症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护理查房是培养护士的有效途径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通过查房提高护士的病情观察能力、沟通能力和解决问题的能力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培养护士的团队协作精神，提高团队凝聚力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为护士提供学术交流的平台，提高学术水平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护理查房的种类与形式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个案护理查房是针对单个患者进行的护理查房</a:t>
                </a:r>
                <a:endParaRPr/>
              </a:p>
            </p:txBody>
          </p:sp>
          <p:sp>
            <p:nvSpPr>
              <p:cNvPr id="2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了解患者的病情、治疗和护理情况，进行评估和指导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针对患者的特殊需求，制定个性化的护理计划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关注患者的心理需求，提供心理支持和关怀</a:t>
                </a:r>
                <a:endParaRPr/>
              </a:p>
            </p:txBody>
          </p:sp>
        </p:grpSp>
        <p:grpSp>
          <p:nvGrpSpPr>
            <p:cNvPr id="22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个案护理查房的特点是针对性、个性化和全面性</a:t>
                </a:r>
                <a:endParaRPr/>
              </a:p>
            </p:txBody>
          </p:sp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针对患者的病情和特点，进行有针对性的查房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制定个性化的护理计划，满足患者的特殊需求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对患者进行全面、系统的评估，提高护理质量</a:t>
                </a:r>
                <a:endParaRPr/>
              </a:p>
            </p:txBody>
          </p:sp>
          <p:sp>
            <p:nvSpPr>
              <p:cNvPr id="22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个案护理查房的形式与特点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小组护理查房是以小组为单位进行的护理查房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小组成员包括责任护士、护士长和其他相关护士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对患者进行集体评估，共同讨论护理问题和措施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促进护士之间的交流与合作，提高团队凝聚力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小组护理查房的特点是团队协作、共享资源和共同进步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充分发挥护士的团队协作精神，共同解决问题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共享护理经验和资源，提高护理工作效率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通过讨论和交流，共同进步，提高护理质量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小组护理查房的形式与特点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护士直接观察患者的病情，了解患者的需求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针对患者的病情变化，及时调整护理措施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与患者进行沟通，了解患者的心理状况和需求</a:t>
                </a:r>
                <a:endParaRPr/>
              </a:p>
            </p:txBody>
          </p:sp>
          <p:sp>
            <p:nvSpPr>
              <p:cNvPr id="24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床边护理查房是在患者床边进行的护理查房</a:t>
                </a:r>
                <a:endParaRPr/>
              </a:p>
            </p:txBody>
          </p:sp>
          <p:sp>
            <p:nvSpPr>
              <p:cNvPr id="24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通过直接观察患者，了解患者的病情变化，提高护理质量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实时调整护理措施，保障患者安全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关注患者的心理需求，提供人文关怀，提高患者满意度</a:t>
                </a:r>
                <a:endParaRPr/>
              </a:p>
            </p:txBody>
          </p:sp>
          <p:sp>
            <p:nvSpPr>
              <p:cNvPr id="24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床边护理查房的特点是直观、实时和人文关怀</a:t>
                </a:r>
                <a:endParaRPr/>
              </a:p>
            </p:txBody>
          </p:sp>
          <p:sp>
            <p:nvSpPr>
              <p:cNvPr id="24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床边护理查房的形式与特点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护理查房的实施步骤与方法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做好查房前的资料准备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了解患者的病情、治疗和护理情况，收集相关资料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熟悉患者的护理计划，了解护理措施的执行情况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准备查房所需的物品和设备，确保查房顺利进行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做好查房前的人员准备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确定查房的人员组成，明确各自的责任和分工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确保查房人员熟悉查房的目的和要求，做好准备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提前通知患者和家属，征得同意和配合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https://d.book118.com/327124024066006042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护理查房的形式及实践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2024-09-15T17:55:04.046</cp:lastPrinted>
  <dcterms:created xsi:type="dcterms:W3CDTF">2024-09-15T09:55:04Z</dcterms:created>
  <dcterms:modified xsi:type="dcterms:W3CDTF">2024-09-15T09:55:05Z</dcterms:modified>
</cp:coreProperties>
</file>