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F28753-DDD3-4929-ABA1-527AF264F9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55A016-E6B4-4821-9E6C-1B92C4BCE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060978-CEC1-4EC8-8500-AF1432159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D3FDF7-31AA-4AF2-9520-FD51B4F135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004B82-3663-460E-9D85-A8881509B0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008E68-7380-43E2-ABB9-5302E2598D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38548E-6003-4E60-BEB3-39985C28F6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5B49C6-E356-43EB-A4AE-06944D9319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9B4360-AFD3-42EF-8E9D-1EE103DF22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35F384-0BEF-4F5A-A3AD-997D10E62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47FCF9-6EA9-4AAC-98D9-2B6A7DD6F7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25044120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金融知识培训中的银行保密政策重要性</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银行保密政策的核心内容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银行保密政策的重要性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银行保密政策的实施与监管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银行保密政策面临的挑战与对策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109" b="2710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提高员工保密意识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通过培训使员工充分认识到银行保密工作的重要性，增强保密意识，自觉遵守保密规定。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应对金融犯罪挑战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当前金融犯罪手段不断翻新，银行保密工作面临严峻挑战。通过培训提高员工防范金融犯罪的能力，确保银行业务安全稳健运行。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维护客户权益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银行保密政策是保护客户隐私和资金安全的重要手段。通过培训使员工了解并遵循保密政策，确保客户信息的安全性和机密性。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银行保密政策是指银行为保护客户隐私和资金安全而制定的一系列规章制度和操作规范。</a:t>
            </a:r>
          </a:p>
        </p:txBody>
      </p:sp>
      <p:pic>
        <p:nvPicPr>
          <p:cNvPr id="6" name="Picture 6"/>
          <p:cNvPicPr>
            <a:picLocks noChangeAspect="1"/>
          </p:cNvPicPr>
          <p:nvPr/>
        </p:nvPicPr>
        <p:blipFill>
          <a:blip r:embed="rId2"/>
          <a:srcRect t="9625" b="9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保密政策定义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包括客户信息保密、交易信息保密、内部信息保密等方面，确保银行业务的机密性、完整性和可用性。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保密政策内容</a:t>
            </a:r>
          </a:p>
        </p:txBody>
      </p:sp>
      <p:pic>
        <p:nvPicPr>
          <p:cNvPr id="10" name="Picture 10"/>
          <p:cNvPicPr>
            <a:picLocks noChangeAspect="1"/>
          </p:cNvPicPr>
          <p:nvPr/>
        </p:nvPicPr>
        <p:blipFill>
          <a:blip r:embed="rId3"/>
          <a:srcRect l="8917" r="8917"/>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0792" r="10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银行通过建立完善的保密管理体系、加强员工培训和教育、强化监督检查等措施，确保保密政策的有效实施。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保密政策实施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银行保密政策概述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银行保密政策的核心内容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信息使用限制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客户信息的使用应仅限于为客户提供服务及内部风险管理等必要范畴，禁止用于其他商业用途或向第三方泄露。</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保密义务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银行应对客户的基本信息、财务状况、投资偏好等敏感信息承担严格的保密义务。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加密存储与传输</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银行应采取加密技术对客户信息进行存储和传输，确保数据在各个环节的安全性。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客户信息保密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银行应对客户的交易记录、交易对手方信息、交易价格等敏感信息承担保密责任。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交易记录保密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792" r="11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防范内部泄露</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监控异常交易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建立完善的内部管理制度，防止员工利用职务之便泄露交易信息。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通过对交易的实时监控和分析，发现可疑交易并及时报告，确保交易信息的安全性和合规性。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交易信息保密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银行内部文件，包括会议纪要、内部报告、策略计划等，均属于保密范畴，禁止对外泄露。</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内部文件保密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所有员工均应签署保密协议，严格遵守保密义务，不得将内部信息透露给外部人员或用于个人谋利。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员工保密义务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加强网络安全管理，采取访问控制、入侵检测等措施，确保内部信息系统不被非法侵入和破坏。</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信息安全措施</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内部信息保密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银行保密政策的重要性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银行对客户信息和交易记录负有严格的保密义务，确保客户隐私不受侵犯。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保密义务</a:t>
            </a:r>
          </a:p>
        </p:txBody>
      </p:sp>
      <p:pic>
        <p:nvPicPr>
          <p:cNvPr id="5" name="Picture 5"/>
          <p:cNvPicPr>
            <a:picLocks noChangeAspect="1"/>
          </p:cNvPicPr>
          <p:nvPr/>
        </p:nvPicPr>
        <p:blipFill>
          <a:blip r:embed="rId2"/>
          <a:srcRect l="19958" r="1995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通过加强技术和管理手段，银行能够保障客户信息安全，防止数据泄露和滥用。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信息安全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保密政策有助于建立和维护银行与客户之间的信任关系，提升客户满意度和忠诚度。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信任关系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保护客户权益</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风险管理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保密政策是银行风险管理的重要组成部分，有助于降低因信息泄露导致的声誉风险和法律风险。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客户关系维护</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通过保护客户隐私，银行能够维护良好的客户关系，减少客户投诉和纠纷。</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形象塑造</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严格遵守保密政策有助于塑造银行专业、可信赖的形象，增强市场竞争力。</a:t>
            </a:r>
          </a:p>
        </p:txBody>
      </p:sp>
      <p:pic>
        <p:nvPicPr>
          <p:cNvPr id="10" name="Picture 10"/>
          <p:cNvPicPr>
            <a:picLocks noChangeAspect="1"/>
          </p:cNvPicPr>
          <p:nvPr/>
        </p:nvPicPr>
        <p:blipFill>
          <a:blip r:embed="rId2"/>
          <a:srcRect l="15833" r="158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维护银行声誉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https://d.book118.com/327125044120006051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2024-09-24T19:16:11.810</cp:lastPrinted>
  <dcterms:created xsi:type="dcterms:W3CDTF">2024-09-24T11:16:11Z</dcterms:created>
  <dcterms:modified xsi:type="dcterms:W3CDTF">2024-09-24T11:16:13Z</dcterms:modified>
</cp:coreProperties>
</file>