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640F3AF-F889-4D13-80E4-A085CF967C8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23E04-5158-41CF-8424-B51F89A92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44DAD-DB40-49EF-BCF1-12D4EE056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93FB2-6ABF-43AA-828B-1214E5AE6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888D80-BA54-4C61-A12C-5A1B3420C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B0DDE7-5812-4080-8E86-A13B12FE6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1E5B9C-67B8-400F-9DB5-79DAB5F3D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B6F891-7F74-4508-9A1B-F0A7EC099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303C19-2C9C-4667-91AD-5F3AAB49E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A76118-435E-4878-ACB7-6856D7A2C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0E540-98B3-40D0-AFF0-8D4FC7CD8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B9CF7-2A34-49EA-B256-EAE7057AC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C8B8D77-4F8C-496E-A516-FCE5451BC5A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4C4C9FD-478B-4F05-837A-A7A78E62199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9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Relationship Id="rId3" Type="http://schemas.openxmlformats.org/officeDocument/2006/relationships/image" Target="../media/image4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2504604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58544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如何在社交媒体上保护个人信息不被泄露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8"/>
          <p:cNvSpPr/>
          <p:nvPr/>
        </p:nvSpPr>
        <p:spPr>
          <a:xfrm>
            <a:off x="4453200" y="4485600"/>
            <a:ext cx="4063680" cy="100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目录"/>
          <p:cNvSpPr/>
          <p:nvPr/>
        </p:nvSpPr>
        <p:spPr>
          <a:xfrm>
            <a:off x="5163120" y="504720"/>
            <a:ext cx="1865880" cy="105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社交媒体账号安全设置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不公开个人隐私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保护个人信息意识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应急处理与风险防范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index"/>
          <p:cNvSpPr/>
          <p:nvPr/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" name="title"/>
          <p:cNvSpPr/>
          <p:nvPr/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2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社交媒体和个人信息泄露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社交媒体在现代社会已经成为人们生活中不可或缺的一部分。然而，随之而来的个人信息泄露问题却是不容忽视的。本章将从个人隐私和安全的角度出发，探讨如何在社交媒体上保护个人信息不被泄露。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header"/>
          <p:cNvSpPr/>
          <p:nvPr/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个人信息的泄露渠道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个人信息被授权第三方应用获取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第三方应用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通过社交技巧获取个人信息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社交工程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个人信息在社交媒体上被公开展示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公开信息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矩形 2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个人信息对隐私的影响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个人信息对个人隐私的保护至关重要。一旦个人信息泄露，可能导致身份盗窃、网络诈骗等问题。因此，保护个人信息不被泄露成为每个人应该重视的问题。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header"/>
          <p:cNvSpPr/>
          <p:nvPr/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1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加强密码安全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设置复杂且独特的密码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定期更换密码并使用双因素认证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1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防范网络诈骗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警惕钓鱼网站和虚假信息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不轻信陌生人的请求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2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保护设备安全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定期更新操作系统和应用程序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安装可靠的安全软件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保护个人信息的重要性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2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警惕个人信息泄露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不随意在社交媒体上透露个人信息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注意个人隐私设置并定期检查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流程图: 联系 27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流程图: 联系 28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流程图: 联系 29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流程图: 联系 30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个人信息保护建议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仔细审查陌生人的好友请求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谨慎添加好友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减少在社交媒体上公开的个人数据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限制个人信息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删除不必要的个人信息和账号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定期清理账号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index"/>
          <p:cNvSpPr/>
          <p:nvPr/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title"/>
          <p:cNvSpPr/>
          <p:nvPr/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社交媒体账号安全设置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2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设置复杂密码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在社交媒体账号安全设置中，重要的一点是设置复杂密码，包括大小写字母、数字和特殊符号。建议定期更换密码，避免密码被猜解或盗用。推荐使用密码管理器来管理密码，提高账号安全性。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header"/>
          <p:cNvSpPr/>
          <p:nvPr/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启用双重认证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推荐启用双重认证功能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增加账号安全性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解释双重认证的原理和作用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原理和作用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提醒保护好双重认证的密钥信息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保护密钥信息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 fontScale="84166"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定期审核第三方应用权限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强调第三方应用可能获取用户的个人信息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第三方应用访问权限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4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椭圆 15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限制第三方应用对个人信息的访问权限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限制访问权限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教导如何取消不必要的应用权限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取消不必要权限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1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网络钓鱼攻击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提醒用户警惕网络钓鱼攻击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1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识别可疑链接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教导用户识别和避免点击可疑链接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矩形 2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避免点击可疑链接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矩形 2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警告用户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不要轻易点击不明链接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流程图: 联系 27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流程图: 联系 28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流程图: 联系 29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流程图: 联系 30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title"/>
          <p:cNvSpPr/>
          <p:nvPr/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在社交媒体上保护个人信息不被泄露是非常重要的。通过设置复杂密码、启用双重认证、定期审核第三方应用权限和避免点击可疑链接，可以有效提高账号的安全性，保护个人隐私。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index"/>
          <p:cNvSpPr/>
          <p:nvPr/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title"/>
          <p:cNvSpPr/>
          <p:nvPr/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不公开个人隐私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2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限制公开信息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在社交媒体上，用户应该意识到限制公开个人信息的重要性。通过设置隐私设置，可以有效保护个人资料，控制信息的可见性。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header"/>
          <p:cNvSpPr/>
          <p:nvPr/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谨慎发布个人照片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不要频繁发布个人照片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注意发布频率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避免在照片中标注具体地点信息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避免标注地点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谨慎选择发布的照片内容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审查照片内容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避免透露敏感信息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避免在社交媒体上公开个人隐私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谨慎讨论个人事务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4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椭圆 15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避免将身份证信息直接展示在社交媒体上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注意身份证保护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不要在社交媒体上透露银行卡号等敏感信息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保护银行卡信息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矩形 1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限制约会信息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不要公开约会地点及时间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矩形 1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谨慎发布旅行计划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不要提前公开具体的旅行计划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矩形 2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小心公开行踪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矩形 2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避免实时更新位置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不要实时发布当前所在地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流程图: 联系 27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流程图: 联系 28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流程图: 联系 29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流程图: 联系 30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https://d.book118.com/327125046043006054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如何在社交媒体上保护个人信息不被泄露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2024-09-28T12:23:04.625</cp:lastPrinted>
  <dcterms:created xsi:type="dcterms:W3CDTF">2024-09-28T04:23:04Z</dcterms:created>
  <dcterms:modified xsi:type="dcterms:W3CDTF">2024-09-28T04:23:06Z</dcterms:modified>
</cp:coreProperties>
</file>