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A3B2D1-5FF5-45DF-8E68-5069BE38D2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55AB78-BE44-456F-9AC7-1DAE3CE90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EBF5CF-8736-4A6F-AE39-0D832AC02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0BBFD2-682D-447C-98EC-985AE1E2A7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FB8D91-0B87-46D3-8DEA-AF53B89455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3A5A15-67D7-4AED-8228-49B8AE614B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EAE22A-05DB-4576-BCAE-722CF06E96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636602-99DC-4420-A9B7-624F1422B3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E05ABE-27CD-4C57-AF29-1EA1D3E144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D3F818-5845-492B-8780-18E8960DEF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B45EAC-772B-4060-8214-42EBAD5435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3.jpeg" /><Relationship Id="rId6"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13004302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汇报人：&lt;XXX&gt;</a:t>
            </a:r>
            <a:endParaRPr lang="en-US" sz="1100"/>
          </a:p>
        </p:txBody>
      </p:sp>
      <p:sp>
        <p:nvSpPr>
          <p:cNvPr id="5" name="AutoShape 5"/>
          <p:cNvSpPr/>
          <p:nvPr/>
        </p:nvSpPr>
        <p:spPr>
          <a:xfrm>
            <a:off x="3221696" y="4542712"/>
            <a:ext cx="2000309"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2024-01-04</a:t>
            </a:r>
            <a:endParaRPr lang="en-US" sz="1100"/>
          </a:p>
        </p:txBody>
      </p:sp>
      <p:sp>
        <p:nvSpPr>
          <p:cNvPr id="6" name="AutoShape 6"/>
          <p:cNvSpPr/>
          <p:nvPr/>
        </p:nvSpPr>
        <p:spPr>
          <a:xfrm>
            <a:off x="637706" y="4043701"/>
            <a:ext cx="4392529" cy="320369"/>
          </a:xfrm>
          <a:prstGeom prst="rect">
            <a:avLst/>
          </a:prstGeom>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solidFill>
                <a:latin typeface="Microsoft Yahei"/>
                <a:ea typeface="Microsoft Yahei"/>
                <a:cs typeface="Microsoft Yahei"/>
              </a:rPr>
              <a:t>宣传创建文明城市知识活动总结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solidFill>
                <a:latin typeface="Microsoft Yahei"/>
                <a:ea typeface="Microsoft Yahei"/>
                <a:cs typeface="Microsoft Yahei"/>
              </a:rPr>
              <a:t>活动背景</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活动策划与准备</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活动执行过程</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活动效果评估</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活动总结与反思</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未来展望</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活动背景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055" r="3505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964" r="3396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506" r="3350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文明城市的概念</a:t>
            </a:r>
          </a:p>
        </p:txBody>
      </p:sp>
      <p:sp>
        <p:nvSpPr>
          <p:cNvPr id="30" name="AutoShape 30"/>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文明城市不仅反映了一个城市的物质文明和精神文明的发展水平，更是城市形象和综合实力的重要体现。</a:t>
            </a:r>
            <a:endParaRPr lang="en-US" sz="1100"/>
          </a:p>
        </p:txBody>
      </p:sp>
      <p:sp>
        <p:nvSpPr>
          <p:cNvPr id="31" name="AutoShape 31"/>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文明城市是指在一个城市中，市民具有高度的道德修养、文化素质和行为规范，同时城市管理和公共服务水平也达到较高水平。</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通过创建文明城市，可以改善城市的卫生、环境和公共秩序，提升城市的整体形象。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提升城市形象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提高居民素质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促进城市发展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创建文明城市的过程也是提高居民素质的过程，可以促进市民的道德修养和文化素质的提升。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文明城市的创建有利于吸引人才、投资和旅游资源，从而推动城市的经济发展和社会进步。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创建文明城市的意义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活动发起的原因</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响应国家号召</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宣传创建文明城市知识活动是为了响应国家和地方政府关于创建文明城市的号召，推动城市的文明建设。</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提升市民意识</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通过宣传活动，提高市民对文明城市建设的认识和参与度，培养市民的文明意识和行为习惯。</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营造良好氛围</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通过宣传活动，营造人人关心、支持和参与文明城市建设的良好氛围，形成共建共治共享的社会治理格局。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活动策划与准备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874" r="328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本次活动主题为“共建文明城市，共享美好生活”，旨在提高市民对文明城市创建的认识和参与度。</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主题明确</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主题与城市管理和发展密切相关，符合政府部门倡导的文明城市建设方向。</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主题相关性</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活动主题设定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多样化形式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本次活动采用线上线下相结合的方式，包括宣传讲座、展览、互动体验等。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创新性形式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引入VR技术，让参与者身临其境地感受文明城市创建的成果和美好愿景。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活动形式选择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利用社交媒体、户外广告、电视广播等多种渠道进行广泛宣传。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宣传渠道</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强调文明城市创建的重要性和参与方式，呼吁市民积极参与。</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宣传内容</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活动宣传计划</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准备宣传海报、展板、音响设备、VR设备等所需物资。</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确保所有物资的质量和适用性，以满足活动需求。</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活动物资准备</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物资质量</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物资清单</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活动执行过程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启动时间</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参与人员</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仪式内容</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宣传方式</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活动启动仪式</a:t>
            </a:r>
          </a:p>
        </p:txBody>
      </p:sp>
      <p:pic>
        <p:nvPicPr>
          <p:cNvPr id="27" name="Picture 27"/>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l="21810" r="21810"/>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活动当天上午9点</a:t>
            </a:r>
            <a:endParaRPr lang="en-US" sz="1100"/>
          </a:p>
        </p:txBody>
      </p:sp>
      <p:sp>
        <p:nvSpPr>
          <p:cNvPr id="40" name="AutoShape 40"/>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主办方领导、嘉宾、媒体代表等</a:t>
            </a:r>
            <a:endParaRPr lang="en-US" sz="1100"/>
          </a:p>
        </p:txBody>
      </p:sp>
      <p:sp>
        <p:nvSpPr>
          <p:cNvPr id="41" name="AutoShape 41"/>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宣布活动正式启动，介绍活动背景、目的和意义</a:t>
            </a:r>
            <a:endParaRPr lang="en-US" sz="1100"/>
          </a:p>
        </p:txBody>
      </p:sp>
      <p:sp>
        <p:nvSpPr>
          <p:cNvPr id="42" name="AutoShape 42"/>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通过媒体报道、社交媒体等渠道进行宣传推广</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活动前一天晚上</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布置时间</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设置主题背景墙、悬挂横幅、摆放展板、设置咨询台等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布置内容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简洁大方、主题突出、符合文明城市宣传风格</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布置要求</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活动现场布置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https://d.book118.com/327130043024006031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2024-09-03T03:58:41.544</cp:lastPrinted>
  <dcterms:created xsi:type="dcterms:W3CDTF">2024-09-02T19:58:41Z</dcterms:created>
  <dcterms:modified xsi:type="dcterms:W3CDTF">2024-09-02T19:58:43Z</dcterms:modified>
</cp:coreProperties>
</file>