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81B330-D257-4FE7-9AA7-69F2EA07E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C758D5-3DC3-47DB-9645-6A69F4F68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9CE21D-EFEE-4EA4-89E9-10C867D6B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4C7C5F-31AA-472C-BC2C-56F8D7B09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1348DC-F0EB-4034-B71A-05A40C080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FBE63C-0E84-4623-A746-18CCDD161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7032E0-E576-4C11-B5CB-0247D6831B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F86807-5F83-432F-8FB7-D80A50A9D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B34323-5B7A-46F3-B617-5E30EE8EC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CB9C5-3011-424B-8D55-0B453A701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A51F2-9D45-4FD0-9055-CA336C559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3013411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针织服装毕业设计总结报告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针织服装设计概述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毕业设计项目介绍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针织服装制作工艺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毕业设计中的问题和解决方案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毕业设计总结和展望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随着时尚潮流的不断变化，针织服装行业也在不断发展壮大，成为服装行业的重要组成部分。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针织服装设计需要考虑到织物的特性、生产工艺、市场需求等多个因素，因此设计难度较大。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针织服装设计的挑战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针织服装行业的发展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57" r="34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57" r="345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通过毕业设计，使学生能够掌握针织服装设计的基本原理和方法，提高设计水平和实际操作能力。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毕业设计是服装设计专业学生学业成果的体现，对于提高学生的综合素质和就业竞争力具有重要意义。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针织服装设计概述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针织服装可以通过不同的编织方法和结构调整，呈现出丰富的款式和纹理效果。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可塑性强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0000" b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舒适度高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时尚感强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针织服装通常采用柔软、透气的面料，穿着舒适，适合不同季节和场合。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针织服装可以结合流行元素，如图案、色彩等，打造出时尚、个性化的风格。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针织服装的特点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根据市场需求和流行趋势，设计出符合目标消费群体的款式，注重整体造型和细节处理。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款式设计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运用色彩学原理，结合流行色趋势，选择适合目标消费群体的色彩组合，提升服装的美感和吸引力。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3458" r="33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根据款式和市场需求，选择适合的面料，注重面料的质地、性能和舒适度，同时考虑环保和可持续性。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面料选择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针织服装的设计要素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针织服装的市场趋势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随着消费者对个性化需求的增加，针织服装的设计越来越注重个性化和定制化。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环保可持续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环保和可持续性成为时尚产业的重要趋势，针织服装的面料选择和生产过程也更加注重环保和可持续性。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智能化生产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智能化生产技术逐渐应用于针织服装生产中，提高了生产效率和品质控制能力。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毕业设计项目介绍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本次毕业设计以“复古与未来”为主题，旨在探索传统针织工艺与现代设计元素的融合，创造出一系列具有独特风格的针织服装。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设计主题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秉承环保、可持续的理念，使用天然纤维和可再生材料，结合传统手工针织技艺，打造出既舒适又时尚的服装。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设计理念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设计主题和理念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草图设计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材料选择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制作过程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设计过程和方法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深入了解当前针织服装的市场趋势、消费者需求以及材料和技术的发展状况。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挑选合适的天然纤维和可再生材料，如羊毛、亚麻和有机棉，确保服装的舒适性和环保性。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根据主题和理念，进行初步的草图设计，确定服装的基本款式和图案。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采用手工针织机进行编织，结合现代缝纫技术完成服装的制作。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https://d.book118.com/327130134111006042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2024-09-15T21:36:30.287</cp:lastPrinted>
  <dcterms:created xsi:type="dcterms:W3CDTF">2024-09-15T13:36:30Z</dcterms:created>
  <dcterms:modified xsi:type="dcterms:W3CDTF">2024-09-15T13:36:32Z</dcterms:modified>
</cp:coreProperties>
</file>