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DC0318-3453-41C7-9E5F-20D72984F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13BF8D-825A-4BD6-ACCC-3BD40808F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6381D0-A926-40BF-8CC4-65E0E63CF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BEB08B-5EAF-4379-BA0F-0C6A66786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3E145B-EFDA-4F4E-A7DF-01C0AAB21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5E2251-21ED-49B2-BD71-863F94075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C5F636-9A91-4D92-8E64-6E19EC1F4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FB3527-AC8C-4AA0-8A82-692D1631B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78FCBA-04A1-41C1-BAE3-C86AD4761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53C08A-FC8C-451A-A7C0-3EF879D6D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A8F773-43E0-4209-B78D-218A47D25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13110302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氧化铝项目技术创新和推广策略研究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氧化铝项目技术创新概述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氧化铝项目技术创新内容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氧化铝项目技术创新推广策略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氧化铝项目技术创新推广的保障措施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氧化铝项目技术创新推广的效益评估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氧化铝项目技术创新推广案例分析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氧化铝项目技术创新概述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氧化铝项目技术创新是指通过引入新的技术、工艺、设备或材料，以提高氧化铝项目的生产效率、降低成本、减少环境污染、提高产品质量等方面的创新活动。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技术创新通常涉及到生产过程中的技术改进、工艺优化、设备更新换代等方面，是推动氧化铝产业升级和发展的重要力量。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氧化铝项目技术创新定义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832" r="1383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633" r="1763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通过技术创新，可以提高氧化铝项目的生产效率，缩短生产周期，提高产出率，从而降低生产成本。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技术创新可以推动环保技术的进步，减少氧化铝生产过程中的污染物排放，降低对环境的负面影响。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降低环境污染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技术创新可以改善氧化铝的品质，提高其物理和化学性能，满足不同领域的需求。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通过技术创新，可以提高氧化铝项目的市场竞争力，扩大市场份额，促进企业的发展。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增强市场竞争力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氧化铝项目技术创新的重要性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029" b="2902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493" r="249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氧化铝项目技术创新的历史与发展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在氧化铝产业发展的初期，技术创新主要集中在开发新的提取方法和工艺流程，以提高产量和降低成本。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技术进步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随着科技的不断进步，技术创新逐渐转向更加高效、环保的生产技术和设备的研发和应用。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未来，随着环保要求的提高和技术的不断创新，氧化铝项目的技术创新将更加注重绿色生产、循环经济和智能化生产等方面的发展。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氧化铝项目技术创新内容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通过改进生产流程和操作方法，提高氧化铝项目的生产效率和产品质量。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250" r="13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研究新的生产工艺，优化现有工艺流程，降低能耗和资源消耗，提高产品的纯度和结晶度。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采用先进的溶出技术，提高铝土矿中氧化铝的提取率；采用新型的拜耳法工艺，降低碱耗和能耗。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生产工艺技术创新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开发具有新性能、新用途的氧化铝产品，满足不断变化的市场需求。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研究市场需求，开发高纯度、超细、功能性等特殊性能的氧化铝产品。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开发用于陶瓷、电子、光学等领域的特种氧化铝产品。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产品创新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设计制造高效、可靠、智能化的生产设备，提高设备的自动化和智能化水平。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研究设备制造技术，优化设备结构，提高设备效率和稳定性。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采用新型的分离设备，提高氧化铝产品的纯度；采用智能化的控制系统，实现设备的远程监控和自动控制。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设备创新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成立专门的技术研发部门，负责新技术的研发和应用；建立知识产权保护制度，鼓励员工创新。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优化组织结构和管理制度，提高企业的运营效率和创新能力。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建立扁平化的组织结构，鼓励跨部门协作；制定激励创新的制度和政策。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组织创新与制度创新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氧化铝项目技术创新推广策略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推动产业升级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通过推广新技术，促进氧化铝产业的升级转型，提升产业整体竞争力。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促进可持续发展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推广环保节能技术，降低生产过程中的环境污染，实现可持续发展。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提高氧化铝生产效率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通过技术创新，优化生产流程，降低能耗和成本，提高产量和产品质量。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推广目标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84" r="16284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建立示范工程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通过建立示范工程，展示新技术的优势和应用效果，吸引企业关注和参与。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加强技术交流与合作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组织技术交流活动，促进企业间的合作与协同创新，共同推进技术进步。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提供技术支持和培训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为有意向采用新技术的企业提供技术支持和培训服务，确保技术的顺利实施和应用。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https://d.book118.com/327131103020006031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2024-09-03T03:09:46.903</cp:lastPrinted>
  <dcterms:created xsi:type="dcterms:W3CDTF">2024-09-02T19:09:46Z</dcterms:created>
  <dcterms:modified xsi:type="dcterms:W3CDTF">2024-09-02T19:09:48Z</dcterms:modified>
</cp:coreProperties>
</file>