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2C748-1725-471C-84E2-6A3CDD727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73FF2-907A-4E88-9457-7DB1FBB7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25EB4-AADE-4E3A-A442-0C890FD40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5E2EC-022B-4345-B1E0-E65B376C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B13F1-9F4A-43B4-9EB9-0A765373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FE087-8A4B-4EC8-8DF1-5AE2FC43E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B0829-F694-4DD2-892C-1F281EC6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341FF-61C0-4C48-BFFB-337427272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5E41C-3C38-47E2-B7EF-DDCD2CF3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2E5DA-DAED-4EEC-BA50-5F7EC11B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A27C4-2F78-493A-9146-D6B2D4C83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32022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研学旅行商业计划书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未来展望与战略规划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49" r="191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700" r="237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主要目标群体，研学旅行的核心需求者。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与学校合作，提供研学旅行服务，满足学校教育需求。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提供亲子研学旅行服务，满足家庭共同参与的需求。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提供团队建设研学旅行服务，增强团队协作能力。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青少年学生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教育机构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企业团队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23" r="320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01" r="33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随着教育观念的转变和旅游市场的融合，研学旅行市场规模逐年增长。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随着教育改革的深入和旅游市场的拓展，研学旅行市场仍有较大的增长空间。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潜在市场规模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满足学生对知识探索、实践体验的需求。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满足家长对孩子综合素质提升、拓宽视野的期望。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满足学校对学生社会实践、课程改革的需要。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满足企业团队建设、员工培训的需求。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随着消费者需求的多样化，研学旅行产品将更加注重个性化定制。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消费者对服务品质的要求越来越高，提供高品质的研学旅行服务是未来的趋势。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研学旅行将与更多领域跨界融合，如科技、艺术、体育等，提供更丰富的研学旅行体验。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研学旅行产品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主题研学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针对不同年龄段的学生，设计具有教育意义的主题研学线路，如历史、科学、艺术等。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合作研学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与国内外知名教育机构、专家合作，共同研发高品质的研学课程和活动。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定制研学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根据客户需求，定制个性化的研学线路，满足特定学习目标和兴趣。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短期研学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提供短期集中式的研学活动，如寒暑假营地、周末营等。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严格遵守安全规定，确保学生在研学过程中的安全和健康。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对研学过程进行全程质量监控，确保达到预期的教育效果。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结合当地文化和特色，安排具有教育意义和趣味性的特色活动，如文化体验、实践操作等。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专业导师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配备具有丰富教学经验和良好组织能力的专业导师，全程指导和陪伴学生。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注重教育的本质和价值，让学生在研学过程中获得知识和能力的双重提升。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客户口碑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不断更新和优化研学线路和服务内容，满足市场和学生需求的不断变化。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拥有经验丰富、专业敬业的团队，提供高品质的研学服务。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通过良好的客户口碑和持续的客户满意度调查，不断完善和提升产品与服务的质量和水平。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根据学生人数、天数和活动内容，收取合理的研学旅行服务费用。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研学旅行服务费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与景区、教育机构等合作，通过分成的方式获得收益。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合作分成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针对研学旅行的主题和内容，开发相关课程并进行销售。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课程销售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与品牌合作，进行品牌推广和赞助，获取收益。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通过提供优质的服务和产品，鼓励客户进行口碑传播。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与教育机构、景区等合作，共同推广研学旅行产品。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利用社交媒体平台进行宣传和推广，吸引潜在客户。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组织线下活动，如开放日、体验活动等，吸引潜在客户。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建立官方网站、电商平台等线上平台，方便客户了解和购买产品。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与学校、教育机构等合作，开展线下推广和销售。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与景区、酒店等合作伙伴建立合作关系，共同推广和销售产品。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直接销售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通过电话、邮件等方式直接与客户联系，提供咨询和销售服务。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研学旅行项目部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负责策划、组织、执行研学旅行活动，包括课程设计、线路规划、导游安排等。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负责市场调研、品牌推广、客户拓展等工作，以提高公司知名度和吸引更多客户。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负责客户咨询、订单处理、售后服务等工作，以提升客户满意度和忠诚度。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负责招聘、培训、绩效管理等工作，以保障公司人力资源的充足和高效。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公司组织结构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首席执行官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负责公司整体战略规划和管理决策，领导管理团队实现公司目标。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首席运营官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负责公司的日常运营和管理，包括项目执行、市场营销、客户服务等。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首席财务官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负责公司财务管理和资金运作，保障公司财务状况的健康和稳定。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首席信息官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负责公司信息化建设和信息技术支持，提升公司运营效率和客户体验。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管理团队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https://d.book118.com/327132022144006042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2024-09-16T06:29:13.059</cp:lastPrinted>
  <dcterms:created xsi:type="dcterms:W3CDTF">2024-09-15T22:29:13Z</dcterms:created>
  <dcterms:modified xsi:type="dcterms:W3CDTF">2024-09-15T22:29:15Z</dcterms:modified>
</cp:coreProperties>
</file>