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  <p:sldMasterId id="2147483689" r:id="rId3"/>
    <p:sldMasterId id="2147483703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6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tags" Target="tags/tag14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9B3BE9-4CE8-4983-BFE8-BF5EC20240E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1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3DBCE2-0544-4E74-8576-9C7A2E4D470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DBCE2-0544-4E74-8576-9C7A2E4D470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DBCE2-0544-4E74-8576-9C7A2E4D470F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7CDC3-D5BD-42E3-B8F3-F520ACFD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C4C60-7A01-4B17-AA33-34481EBB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51C2C-E20A-49FA-8E1C-EE22F275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98DED-6BC7-4D89-8071-E4EE3B004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27BA4-46D8-4D4A-A65B-ED65586A6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2583A-FF0B-4CEB-B39B-535185A2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AF995-131F-4719-8A27-58865AAD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28886-7839-4E39-A233-6710D0B0E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80995-A2AD-4193-8DDA-AFE616AE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CE9B4-BDA4-4FF3-A115-BEC2D325E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7E80A-2012-4D9F-97C7-51DC02D9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0927" y="2172648"/>
            <a:ext cx="7955555" cy="2423346"/>
          </a:xfrm>
          <a:prstGeom prst="rect">
            <a:avLst/>
          </a:prstGeo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523999" y="731519"/>
            <a:ext cx="4462272" cy="34747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731520"/>
            <a:ext cx="4462272" cy="34747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731520"/>
            <a:ext cx="4462272" cy="63976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41929" y="1400327"/>
            <a:ext cx="4462272" cy="27432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6403" y="731520"/>
            <a:ext cx="4462272" cy="63976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1399032"/>
            <a:ext cx="4462272" cy="27432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4688" y="731520"/>
            <a:ext cx="5356113" cy="4894730"/>
          </a:xfrm>
          <a:prstGeom prst="rect">
            <a:avLst/>
          </a:prstGeo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40000" y="731519"/>
            <a:ext cx="8534400" cy="347472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8344" y="376518"/>
            <a:ext cx="2743200" cy="5238339"/>
          </a:xfrm>
          <a:prstGeom prst="rect">
            <a:avLst/>
          </a:prstGeo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32151" y="731520"/>
            <a:ext cx="6439049" cy="489472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First Slide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Picture Placeholder 2"/>
          <p:cNvSpPr>
            <a:spLocks noGrp="1"/>
          </p:cNvSpPr>
          <p:nvPr>
            <p:ph type="pic" sz="quarter" idx="17"/>
          </p:nvPr>
        </p:nvSpPr>
        <p:spPr>
          <a:xfrm>
            <a:off x="4064000" y="441988"/>
            <a:ext cx="4368800" cy="3083755"/>
          </a:xfrm>
          <a:custGeom>
            <a:rect l="l" t="t" r="r" b="b"/>
            <a:pathLst>
              <a:path w="3276600" h="3124200">
                <a:moveTo>
                  <a:pt x="3028950" y="0"/>
                </a:moveTo>
                <a:cubicBezTo>
                  <a:pt x="3165723" y="0"/>
                  <a:pt x="3276600" y="110877"/>
                  <a:pt x="3276600" y="247650"/>
                </a:cubicBezTo>
                <a:lnTo>
                  <a:pt x="3276600" y="2876550"/>
                </a:lnTo>
                <a:cubicBezTo>
                  <a:pt x="3276600" y="3013323"/>
                  <a:pt x="3165723" y="3124200"/>
                  <a:pt x="3028950" y="3124200"/>
                </a:cubicBezTo>
                <a:cubicBezTo>
                  <a:pt x="2892177" y="3124200"/>
                  <a:pt x="2781300" y="3013323"/>
                  <a:pt x="2781300" y="2876550"/>
                </a:cubicBezTo>
                <a:lnTo>
                  <a:pt x="2781300" y="247650"/>
                </a:lnTo>
                <a:cubicBezTo>
                  <a:pt x="2781300" y="110877"/>
                  <a:pt x="2892177" y="0"/>
                  <a:pt x="3028950" y="0"/>
                </a:cubicBezTo>
                <a:close/>
                <a:moveTo>
                  <a:pt x="2317750" y="0"/>
                </a:moveTo>
                <a:cubicBezTo>
                  <a:pt x="2454523" y="0"/>
                  <a:pt x="2565400" y="110877"/>
                  <a:pt x="2565400" y="247650"/>
                </a:cubicBezTo>
                <a:lnTo>
                  <a:pt x="2565400" y="2876550"/>
                </a:lnTo>
                <a:cubicBezTo>
                  <a:pt x="2565400" y="3013323"/>
                  <a:pt x="2454523" y="3124200"/>
                  <a:pt x="2317750" y="3124200"/>
                </a:cubicBezTo>
                <a:cubicBezTo>
                  <a:pt x="2180977" y="3124200"/>
                  <a:pt x="2070100" y="3013323"/>
                  <a:pt x="2070100" y="2876550"/>
                </a:cubicBezTo>
                <a:lnTo>
                  <a:pt x="2070100" y="247650"/>
                </a:lnTo>
                <a:cubicBezTo>
                  <a:pt x="2070100" y="110877"/>
                  <a:pt x="2180977" y="0"/>
                  <a:pt x="2317750" y="0"/>
                </a:cubicBezTo>
                <a:close/>
                <a:moveTo>
                  <a:pt x="1606550" y="0"/>
                </a:moveTo>
                <a:cubicBezTo>
                  <a:pt x="1743323" y="0"/>
                  <a:pt x="1854200" y="110877"/>
                  <a:pt x="1854200" y="247650"/>
                </a:cubicBezTo>
                <a:lnTo>
                  <a:pt x="1854200" y="2876550"/>
                </a:lnTo>
                <a:cubicBezTo>
                  <a:pt x="1854200" y="3013323"/>
                  <a:pt x="1743323" y="3124200"/>
                  <a:pt x="1606550" y="3124200"/>
                </a:cubicBezTo>
                <a:cubicBezTo>
                  <a:pt x="1469777" y="3124200"/>
                  <a:pt x="1358900" y="3013323"/>
                  <a:pt x="1358900" y="2876550"/>
                </a:cubicBezTo>
                <a:lnTo>
                  <a:pt x="1358900" y="247650"/>
                </a:lnTo>
                <a:cubicBezTo>
                  <a:pt x="1358900" y="110877"/>
                  <a:pt x="1469777" y="0"/>
                  <a:pt x="1606550" y="0"/>
                </a:cubicBezTo>
                <a:close/>
                <a:moveTo>
                  <a:pt x="958850" y="0"/>
                </a:moveTo>
                <a:cubicBezTo>
                  <a:pt x="1095623" y="0"/>
                  <a:pt x="1206500" y="110877"/>
                  <a:pt x="1206500" y="247650"/>
                </a:cubicBezTo>
                <a:lnTo>
                  <a:pt x="1206500" y="2876550"/>
                </a:lnTo>
                <a:cubicBezTo>
                  <a:pt x="1206500" y="3013323"/>
                  <a:pt x="1095623" y="3124200"/>
                  <a:pt x="958850" y="3124200"/>
                </a:cubicBezTo>
                <a:cubicBezTo>
                  <a:pt x="822077" y="3124200"/>
                  <a:pt x="711200" y="3013323"/>
                  <a:pt x="711200" y="2876550"/>
                </a:cubicBezTo>
                <a:lnTo>
                  <a:pt x="711200" y="247650"/>
                </a:lnTo>
                <a:cubicBezTo>
                  <a:pt x="711200" y="110877"/>
                  <a:pt x="822077" y="0"/>
                  <a:pt x="958850" y="0"/>
                </a:cubicBezTo>
                <a:close/>
                <a:moveTo>
                  <a:pt x="247650" y="0"/>
                </a:moveTo>
                <a:cubicBezTo>
                  <a:pt x="384423" y="0"/>
                  <a:pt x="495300" y="110877"/>
                  <a:pt x="495300" y="247650"/>
                </a:cubicBezTo>
                <a:lnTo>
                  <a:pt x="495300" y="2876550"/>
                </a:lnTo>
                <a:cubicBezTo>
                  <a:pt x="495300" y="3013323"/>
                  <a:pt x="384423" y="3124200"/>
                  <a:pt x="247650" y="3124200"/>
                </a:cubicBezTo>
                <a:cubicBezTo>
                  <a:pt x="110877" y="3124200"/>
                  <a:pt x="0" y="3013323"/>
                  <a:pt x="0" y="2876550"/>
                </a:cubicBezTo>
                <a:lnTo>
                  <a:pt x="0" y="247650"/>
                </a:lnTo>
                <a:cubicBezTo>
                  <a:pt x="0" y="110877"/>
                  <a:pt x="110877" y="0"/>
                  <a:pt x="247650" y="0"/>
                </a:cubicBezTo>
                <a:close/>
              </a:path>
            </a:pathLst>
          </a:custGeom>
          <a:effectLst/>
        </p:spPr>
        <p:txBody>
          <a:bodyPr vert="horz" lIns="95057" tIns="47529" rIns="95057" bIns="47529"/>
          <a:lstStyle>
            <a:lvl1pPr marL="0" indent="0" algn="ctr">
              <a:buNone/>
              <a:defRPr sz="1200">
                <a:solidFill>
                  <a:srgbClr val="7F7F7F"/>
                </a:solidFill>
                <a:latin typeface="Lato Regular"/>
                <a:cs typeface="Lato Regular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4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0927" y="2172648"/>
            <a:ext cx="7955555" cy="2423346"/>
          </a:xfrm>
          <a:prstGeom prst="rect">
            <a:avLst/>
          </a:prstGeo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523999" y="731519"/>
            <a:ext cx="4462272" cy="34747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731520"/>
            <a:ext cx="4462272" cy="34747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731520"/>
            <a:ext cx="4462272" cy="63976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41929" y="1400327"/>
            <a:ext cx="4462272" cy="27432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6403" y="731520"/>
            <a:ext cx="4462272" cy="63976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1399032"/>
            <a:ext cx="4462272" cy="27432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4688" y="731520"/>
            <a:ext cx="5356113" cy="4894730"/>
          </a:xfrm>
          <a:prstGeom prst="rect">
            <a:avLst/>
          </a:prstGeo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40000" y="731519"/>
            <a:ext cx="8534400" cy="347472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8344" y="376518"/>
            <a:ext cx="2743200" cy="5238339"/>
          </a:xfrm>
          <a:prstGeom prst="rect">
            <a:avLst/>
          </a:prstGeo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32151" y="731520"/>
            <a:ext cx="6439049" cy="489472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First Slide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Picture Placeholder 2"/>
          <p:cNvSpPr>
            <a:spLocks noGrp="1"/>
          </p:cNvSpPr>
          <p:nvPr>
            <p:ph type="pic" sz="quarter" idx="17"/>
          </p:nvPr>
        </p:nvSpPr>
        <p:spPr>
          <a:xfrm>
            <a:off x="4064000" y="441988"/>
            <a:ext cx="4368800" cy="3083755"/>
          </a:xfrm>
          <a:custGeom>
            <a:rect l="l" t="t" r="r" b="b"/>
            <a:pathLst>
              <a:path w="3276600" h="3124200">
                <a:moveTo>
                  <a:pt x="3028950" y="0"/>
                </a:moveTo>
                <a:cubicBezTo>
                  <a:pt x="3165723" y="0"/>
                  <a:pt x="3276600" y="110877"/>
                  <a:pt x="3276600" y="247650"/>
                </a:cubicBezTo>
                <a:lnTo>
                  <a:pt x="3276600" y="2876550"/>
                </a:lnTo>
                <a:cubicBezTo>
                  <a:pt x="3276600" y="3013323"/>
                  <a:pt x="3165723" y="3124200"/>
                  <a:pt x="3028950" y="3124200"/>
                </a:cubicBezTo>
                <a:cubicBezTo>
                  <a:pt x="2892177" y="3124200"/>
                  <a:pt x="2781300" y="3013323"/>
                  <a:pt x="2781300" y="2876550"/>
                </a:cubicBezTo>
                <a:lnTo>
                  <a:pt x="2781300" y="247650"/>
                </a:lnTo>
                <a:cubicBezTo>
                  <a:pt x="2781300" y="110877"/>
                  <a:pt x="2892177" y="0"/>
                  <a:pt x="3028950" y="0"/>
                </a:cubicBezTo>
                <a:close/>
                <a:moveTo>
                  <a:pt x="2317750" y="0"/>
                </a:moveTo>
                <a:cubicBezTo>
                  <a:pt x="2454523" y="0"/>
                  <a:pt x="2565400" y="110877"/>
                  <a:pt x="2565400" y="247650"/>
                </a:cubicBezTo>
                <a:lnTo>
                  <a:pt x="2565400" y="2876550"/>
                </a:lnTo>
                <a:cubicBezTo>
                  <a:pt x="2565400" y="3013323"/>
                  <a:pt x="2454523" y="3124200"/>
                  <a:pt x="2317750" y="3124200"/>
                </a:cubicBezTo>
                <a:cubicBezTo>
                  <a:pt x="2180977" y="3124200"/>
                  <a:pt x="2070100" y="3013323"/>
                  <a:pt x="2070100" y="2876550"/>
                </a:cubicBezTo>
                <a:lnTo>
                  <a:pt x="2070100" y="247650"/>
                </a:lnTo>
                <a:cubicBezTo>
                  <a:pt x="2070100" y="110877"/>
                  <a:pt x="2180977" y="0"/>
                  <a:pt x="2317750" y="0"/>
                </a:cubicBezTo>
                <a:close/>
                <a:moveTo>
                  <a:pt x="1606550" y="0"/>
                </a:moveTo>
                <a:cubicBezTo>
                  <a:pt x="1743323" y="0"/>
                  <a:pt x="1854200" y="110877"/>
                  <a:pt x="1854200" y="247650"/>
                </a:cubicBezTo>
                <a:lnTo>
                  <a:pt x="1854200" y="2876550"/>
                </a:lnTo>
                <a:cubicBezTo>
                  <a:pt x="1854200" y="3013323"/>
                  <a:pt x="1743323" y="3124200"/>
                  <a:pt x="1606550" y="3124200"/>
                </a:cubicBezTo>
                <a:cubicBezTo>
                  <a:pt x="1469777" y="3124200"/>
                  <a:pt x="1358900" y="3013323"/>
                  <a:pt x="1358900" y="2876550"/>
                </a:cubicBezTo>
                <a:lnTo>
                  <a:pt x="1358900" y="247650"/>
                </a:lnTo>
                <a:cubicBezTo>
                  <a:pt x="1358900" y="110877"/>
                  <a:pt x="1469777" y="0"/>
                  <a:pt x="1606550" y="0"/>
                </a:cubicBezTo>
                <a:close/>
                <a:moveTo>
                  <a:pt x="958850" y="0"/>
                </a:moveTo>
                <a:cubicBezTo>
                  <a:pt x="1095623" y="0"/>
                  <a:pt x="1206500" y="110877"/>
                  <a:pt x="1206500" y="247650"/>
                </a:cubicBezTo>
                <a:lnTo>
                  <a:pt x="1206500" y="2876550"/>
                </a:lnTo>
                <a:cubicBezTo>
                  <a:pt x="1206500" y="3013323"/>
                  <a:pt x="1095623" y="3124200"/>
                  <a:pt x="958850" y="3124200"/>
                </a:cubicBezTo>
                <a:cubicBezTo>
                  <a:pt x="822077" y="3124200"/>
                  <a:pt x="711200" y="3013323"/>
                  <a:pt x="711200" y="2876550"/>
                </a:cubicBezTo>
                <a:lnTo>
                  <a:pt x="711200" y="247650"/>
                </a:lnTo>
                <a:cubicBezTo>
                  <a:pt x="711200" y="110877"/>
                  <a:pt x="822077" y="0"/>
                  <a:pt x="958850" y="0"/>
                </a:cubicBezTo>
                <a:close/>
                <a:moveTo>
                  <a:pt x="247650" y="0"/>
                </a:moveTo>
                <a:cubicBezTo>
                  <a:pt x="384423" y="0"/>
                  <a:pt x="495300" y="110877"/>
                  <a:pt x="495300" y="247650"/>
                </a:cubicBezTo>
                <a:lnTo>
                  <a:pt x="495300" y="2876550"/>
                </a:lnTo>
                <a:cubicBezTo>
                  <a:pt x="495300" y="3013323"/>
                  <a:pt x="384423" y="3124200"/>
                  <a:pt x="247650" y="3124200"/>
                </a:cubicBezTo>
                <a:cubicBezTo>
                  <a:pt x="110877" y="3124200"/>
                  <a:pt x="0" y="3013323"/>
                  <a:pt x="0" y="2876550"/>
                </a:cubicBezTo>
                <a:lnTo>
                  <a:pt x="0" y="247650"/>
                </a:lnTo>
                <a:cubicBezTo>
                  <a:pt x="0" y="110877"/>
                  <a:pt x="110877" y="0"/>
                  <a:pt x="247650" y="0"/>
                </a:cubicBezTo>
                <a:close/>
              </a:path>
            </a:pathLst>
          </a:custGeom>
          <a:effectLst/>
        </p:spPr>
        <p:txBody>
          <a:bodyPr vert="horz" lIns="95057" tIns="47529" rIns="95057" bIns="47529"/>
          <a:lstStyle>
            <a:lvl1pPr marL="0" indent="0" algn="ctr">
              <a:buNone/>
              <a:defRPr sz="1200">
                <a:solidFill>
                  <a:srgbClr val="7F7F7F"/>
                </a:solidFill>
                <a:latin typeface="Lato Regular"/>
                <a:cs typeface="Lato Regular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4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/>
    </p:bld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0927" y="2172648"/>
            <a:ext cx="7955555" cy="2423346"/>
          </a:xfrm>
          <a:prstGeom prst="rect">
            <a:avLst/>
          </a:prstGeo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523999" y="731519"/>
            <a:ext cx="4462272" cy="34747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731520"/>
            <a:ext cx="4462272" cy="347472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731520"/>
            <a:ext cx="4462272" cy="63976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41929" y="1400327"/>
            <a:ext cx="4462272" cy="27432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6403" y="731520"/>
            <a:ext cx="4462272" cy="63976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1399032"/>
            <a:ext cx="4462272" cy="27432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4688" y="731520"/>
            <a:ext cx="5356113" cy="4894730"/>
          </a:xfrm>
          <a:prstGeom prst="rect">
            <a:avLst/>
          </a:prstGeo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40000" y="731519"/>
            <a:ext cx="8534400" cy="347472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8344" y="376518"/>
            <a:ext cx="2743200" cy="5238339"/>
          </a:xfrm>
          <a:prstGeom prst="rect">
            <a:avLst/>
          </a:prstGeo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32151" y="731520"/>
            <a:ext cx="6439049" cy="489472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 spd="med">
    <p:random/>
  </p:transition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First Slide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Picture Placeholder 2"/>
          <p:cNvSpPr>
            <a:spLocks noGrp="1"/>
          </p:cNvSpPr>
          <p:nvPr>
            <p:ph type="pic" sz="quarter" idx="17"/>
          </p:nvPr>
        </p:nvSpPr>
        <p:spPr>
          <a:xfrm>
            <a:off x="4064000" y="441988"/>
            <a:ext cx="4368800" cy="3083755"/>
          </a:xfrm>
          <a:custGeom>
            <a:rect l="l" t="t" r="r" b="b"/>
            <a:pathLst>
              <a:path w="3276600" h="3124200">
                <a:moveTo>
                  <a:pt x="3028950" y="0"/>
                </a:moveTo>
                <a:cubicBezTo>
                  <a:pt x="3165723" y="0"/>
                  <a:pt x="3276600" y="110877"/>
                  <a:pt x="3276600" y="247650"/>
                </a:cubicBezTo>
                <a:lnTo>
                  <a:pt x="3276600" y="2876550"/>
                </a:lnTo>
                <a:cubicBezTo>
                  <a:pt x="3276600" y="3013323"/>
                  <a:pt x="3165723" y="3124200"/>
                  <a:pt x="3028950" y="3124200"/>
                </a:cubicBezTo>
                <a:cubicBezTo>
                  <a:pt x="2892177" y="3124200"/>
                  <a:pt x="2781300" y="3013323"/>
                  <a:pt x="2781300" y="2876550"/>
                </a:cubicBezTo>
                <a:lnTo>
                  <a:pt x="2781300" y="247650"/>
                </a:lnTo>
                <a:cubicBezTo>
                  <a:pt x="2781300" y="110877"/>
                  <a:pt x="2892177" y="0"/>
                  <a:pt x="3028950" y="0"/>
                </a:cubicBezTo>
                <a:close/>
                <a:moveTo>
                  <a:pt x="2317750" y="0"/>
                </a:moveTo>
                <a:cubicBezTo>
                  <a:pt x="2454523" y="0"/>
                  <a:pt x="2565400" y="110877"/>
                  <a:pt x="2565400" y="247650"/>
                </a:cubicBezTo>
                <a:lnTo>
                  <a:pt x="2565400" y="2876550"/>
                </a:lnTo>
                <a:cubicBezTo>
                  <a:pt x="2565400" y="3013323"/>
                  <a:pt x="2454523" y="3124200"/>
                  <a:pt x="2317750" y="3124200"/>
                </a:cubicBezTo>
                <a:cubicBezTo>
                  <a:pt x="2180977" y="3124200"/>
                  <a:pt x="2070100" y="3013323"/>
                  <a:pt x="2070100" y="2876550"/>
                </a:cubicBezTo>
                <a:lnTo>
                  <a:pt x="2070100" y="247650"/>
                </a:lnTo>
                <a:cubicBezTo>
                  <a:pt x="2070100" y="110877"/>
                  <a:pt x="2180977" y="0"/>
                  <a:pt x="2317750" y="0"/>
                </a:cubicBezTo>
                <a:close/>
                <a:moveTo>
                  <a:pt x="1606550" y="0"/>
                </a:moveTo>
                <a:cubicBezTo>
                  <a:pt x="1743323" y="0"/>
                  <a:pt x="1854200" y="110877"/>
                  <a:pt x="1854200" y="247650"/>
                </a:cubicBezTo>
                <a:lnTo>
                  <a:pt x="1854200" y="2876550"/>
                </a:lnTo>
                <a:cubicBezTo>
                  <a:pt x="1854200" y="3013323"/>
                  <a:pt x="1743323" y="3124200"/>
                  <a:pt x="1606550" y="3124200"/>
                </a:cubicBezTo>
                <a:cubicBezTo>
                  <a:pt x="1469777" y="3124200"/>
                  <a:pt x="1358900" y="3013323"/>
                  <a:pt x="1358900" y="2876550"/>
                </a:cubicBezTo>
                <a:lnTo>
                  <a:pt x="1358900" y="247650"/>
                </a:lnTo>
                <a:cubicBezTo>
                  <a:pt x="1358900" y="110877"/>
                  <a:pt x="1469777" y="0"/>
                  <a:pt x="1606550" y="0"/>
                </a:cubicBezTo>
                <a:close/>
                <a:moveTo>
                  <a:pt x="958850" y="0"/>
                </a:moveTo>
                <a:cubicBezTo>
                  <a:pt x="1095623" y="0"/>
                  <a:pt x="1206500" y="110877"/>
                  <a:pt x="1206500" y="247650"/>
                </a:cubicBezTo>
                <a:lnTo>
                  <a:pt x="1206500" y="2876550"/>
                </a:lnTo>
                <a:cubicBezTo>
                  <a:pt x="1206500" y="3013323"/>
                  <a:pt x="1095623" y="3124200"/>
                  <a:pt x="958850" y="3124200"/>
                </a:cubicBezTo>
                <a:cubicBezTo>
                  <a:pt x="822077" y="3124200"/>
                  <a:pt x="711200" y="3013323"/>
                  <a:pt x="711200" y="2876550"/>
                </a:cubicBezTo>
                <a:lnTo>
                  <a:pt x="711200" y="247650"/>
                </a:lnTo>
                <a:cubicBezTo>
                  <a:pt x="711200" y="110877"/>
                  <a:pt x="822077" y="0"/>
                  <a:pt x="958850" y="0"/>
                </a:cubicBezTo>
                <a:close/>
                <a:moveTo>
                  <a:pt x="247650" y="0"/>
                </a:moveTo>
                <a:cubicBezTo>
                  <a:pt x="384423" y="0"/>
                  <a:pt x="495300" y="110877"/>
                  <a:pt x="495300" y="247650"/>
                </a:cubicBezTo>
                <a:lnTo>
                  <a:pt x="495300" y="2876550"/>
                </a:lnTo>
                <a:cubicBezTo>
                  <a:pt x="495300" y="3013323"/>
                  <a:pt x="384423" y="3124200"/>
                  <a:pt x="247650" y="3124200"/>
                </a:cubicBezTo>
                <a:cubicBezTo>
                  <a:pt x="110877" y="3124200"/>
                  <a:pt x="0" y="3013323"/>
                  <a:pt x="0" y="2876550"/>
                </a:cubicBezTo>
                <a:lnTo>
                  <a:pt x="0" y="247650"/>
                </a:lnTo>
                <a:cubicBezTo>
                  <a:pt x="0" y="110877"/>
                  <a:pt x="110877" y="0"/>
                  <a:pt x="247650" y="0"/>
                </a:cubicBezTo>
                <a:close/>
              </a:path>
            </a:pathLst>
          </a:custGeom>
          <a:effectLst/>
        </p:spPr>
        <p:txBody>
          <a:bodyPr vert="horz" lIns="95057" tIns="47529" rIns="95057" bIns="47529"/>
          <a:lstStyle>
            <a:lvl1pPr marL="0" indent="0" algn="ctr">
              <a:buNone/>
              <a:defRPr sz="1200">
                <a:solidFill>
                  <a:srgbClr val="7F7F7F"/>
                </a:solidFill>
                <a:latin typeface="Lato Regular"/>
                <a:cs typeface="Lato Regular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4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/>
    </p:bld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slideLayout" Target="../slideLayouts/slideLayout35.xml" /><Relationship Id="rId11" Type="http://schemas.openxmlformats.org/officeDocument/2006/relationships/slideLayout" Target="../slideLayouts/slideLayout36.xml" /><Relationship Id="rId12" Type="http://schemas.openxmlformats.org/officeDocument/2006/relationships/slideLayout" Target="../slideLayouts/slideLayout37.xml" /><Relationship Id="rId13" Type="http://schemas.openxmlformats.org/officeDocument/2006/relationships/slideLayout" Target="../slideLayouts/slideLayout38.xml" /><Relationship Id="rId14" Type="http://schemas.openxmlformats.org/officeDocument/2006/relationships/slideLayout" Target="../slideLayouts/slideLayout39.xml" /><Relationship Id="rId15" Type="http://schemas.openxmlformats.org/officeDocument/2006/relationships/image" Target="../media/image1.png" /><Relationship Id="rId16" Type="http://schemas.openxmlformats.org/officeDocument/2006/relationships/theme" Target="../theme/theme3.xml" /><Relationship Id="rId2" Type="http://schemas.openxmlformats.org/officeDocument/2006/relationships/slideLayout" Target="../slideLayouts/slideLayout27.xml" /><Relationship Id="rId3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30.xml" /><Relationship Id="rId6" Type="http://schemas.openxmlformats.org/officeDocument/2006/relationships/slideLayout" Target="../slideLayouts/slideLayout31.xml" /><Relationship Id="rId7" Type="http://schemas.openxmlformats.org/officeDocument/2006/relationships/slideLayout" Target="../slideLayouts/slideLayout32.xml" /><Relationship Id="rId8" Type="http://schemas.openxmlformats.org/officeDocument/2006/relationships/slideLayout" Target="../slideLayouts/slideLayout33.xml" /><Relationship Id="rId9" Type="http://schemas.openxmlformats.org/officeDocument/2006/relationships/slideLayout" Target="../slideLayouts/slideLayout34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10" Type="http://schemas.openxmlformats.org/officeDocument/2006/relationships/slideLayout" Target="../slideLayouts/slideLayout49.xml" /><Relationship Id="rId11" Type="http://schemas.openxmlformats.org/officeDocument/2006/relationships/slideLayout" Target="../slideLayouts/slideLayout50.xml" /><Relationship Id="rId12" Type="http://schemas.openxmlformats.org/officeDocument/2006/relationships/slideLayout" Target="../slideLayouts/slideLayout51.xml" /><Relationship Id="rId13" Type="http://schemas.openxmlformats.org/officeDocument/2006/relationships/slideLayout" Target="../slideLayouts/slideLayout52.xml" /><Relationship Id="rId14" Type="http://schemas.openxmlformats.org/officeDocument/2006/relationships/image" Target="../media/image1.png" /><Relationship Id="rId15" Type="http://schemas.openxmlformats.org/officeDocument/2006/relationships/theme" Target="../theme/theme4.xml" /><Relationship Id="rId2" Type="http://schemas.openxmlformats.org/officeDocument/2006/relationships/slideLayout" Target="../slideLayouts/slideLayout41.xml" /><Relationship Id="rId3" Type="http://schemas.openxmlformats.org/officeDocument/2006/relationships/slideLayout" Target="../slideLayouts/slideLayout42.xml" /><Relationship Id="rId4" Type="http://schemas.openxmlformats.org/officeDocument/2006/relationships/slideLayout" Target="../slideLayouts/slideLayout43.xml" /><Relationship Id="rId5" Type="http://schemas.openxmlformats.org/officeDocument/2006/relationships/slideLayout" Target="../slideLayouts/slideLayout44.xml" /><Relationship Id="rId6" Type="http://schemas.openxmlformats.org/officeDocument/2006/relationships/slideLayout" Target="../slideLayouts/slideLayout45.xml" /><Relationship Id="rId7" Type="http://schemas.openxmlformats.org/officeDocument/2006/relationships/slideLayout" Target="../slideLayouts/slideLayout46.xml" /><Relationship Id="rId8" Type="http://schemas.openxmlformats.org/officeDocument/2006/relationships/slideLayout" Target="../slideLayouts/slideLayout47.xml" /><Relationship Id="rId9" Type="http://schemas.openxmlformats.org/officeDocument/2006/relationships/slideLayout" Target="../slideLayouts/slideLayout4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 spd="med">
    <p:random/>
  </p:transition>
  <p:timing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anose="02040502050405020303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90015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335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625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</p:sldLayoutIdLst>
  <p:transition spd="med">
    <p:random/>
  </p:transition>
  <p:timing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anose="02040502050405020303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90015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335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625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</p:sldLayoutIdLst>
  <p:transition spd="med">
    <p:random/>
  </p:transition>
  <p:timing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anose="02040502050405020303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90015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335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625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anose="02040502050405020303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image" Target="../media/image2.jpeg" /><Relationship Id="rId17" Type="http://schemas.openxmlformats.org/officeDocument/2006/relationships/image" Target="../media/image3.png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tags" Target="../tags/tag29.xml" /><Relationship Id="rId13" Type="http://schemas.openxmlformats.org/officeDocument/2006/relationships/image" Target="../media/image4.png" /><Relationship Id="rId14" Type="http://schemas.openxmlformats.org/officeDocument/2006/relationships/tags" Target="../tags/tag30.xml" /><Relationship Id="rId15" Type="http://schemas.openxmlformats.org/officeDocument/2006/relationships/tags" Target="../tags/tag31.xml" /><Relationship Id="rId16" Type="http://schemas.openxmlformats.org/officeDocument/2006/relationships/tags" Target="../tags/tag32.xml" /><Relationship Id="rId17" Type="http://schemas.openxmlformats.org/officeDocument/2006/relationships/tags" Target="../tags/tag33.xml" /><Relationship Id="rId18" Type="http://schemas.openxmlformats.org/officeDocument/2006/relationships/tags" Target="../tags/tag34.xml" /><Relationship Id="rId19" Type="http://schemas.openxmlformats.org/officeDocument/2006/relationships/tags" Target="../tags/tag35.xml" /><Relationship Id="rId2" Type="http://schemas.openxmlformats.org/officeDocument/2006/relationships/tags" Target="../tags/tag19.xml" /><Relationship Id="rId20" Type="http://schemas.openxmlformats.org/officeDocument/2006/relationships/tags" Target="../tags/tag36.xml" /><Relationship Id="rId21" Type="http://schemas.openxmlformats.org/officeDocument/2006/relationships/tags" Target="../tags/tag37.xml" /><Relationship Id="rId22" Type="http://schemas.openxmlformats.org/officeDocument/2006/relationships/tags" Target="../tags/tag38.xml" /><Relationship Id="rId23" Type="http://schemas.openxmlformats.org/officeDocument/2006/relationships/tags" Target="../tags/tag39.xml" /><Relationship Id="rId24" Type="http://schemas.openxmlformats.org/officeDocument/2006/relationships/image" Target="../media/image5.jpeg" /><Relationship Id="rId25" Type="http://schemas.openxmlformats.org/officeDocument/2006/relationships/tags" Target="../tags/tag40.xml" /><Relationship Id="rId26" Type="http://schemas.openxmlformats.org/officeDocument/2006/relationships/tags" Target="../tags/tag41.xml" /><Relationship Id="rId27" Type="http://schemas.openxmlformats.org/officeDocument/2006/relationships/tags" Target="../tags/tag42.xml" /><Relationship Id="rId28" Type="http://schemas.openxmlformats.org/officeDocument/2006/relationships/tags" Target="../tags/tag43.xml" /><Relationship Id="rId29" Type="http://schemas.openxmlformats.org/officeDocument/2006/relationships/tags" Target="../tags/tag44.xml" /><Relationship Id="rId3" Type="http://schemas.openxmlformats.org/officeDocument/2006/relationships/tags" Target="../tags/tag20.xml" /><Relationship Id="rId30" Type="http://schemas.openxmlformats.org/officeDocument/2006/relationships/tags" Target="../tags/tag45.xml" /><Relationship Id="rId31" Type="http://schemas.openxmlformats.org/officeDocument/2006/relationships/tags" Target="../tags/tag46.xml" /><Relationship Id="rId32" Type="http://schemas.openxmlformats.org/officeDocument/2006/relationships/tags" Target="../tags/tag47.xml" /><Relationship Id="rId33" Type="http://schemas.openxmlformats.org/officeDocument/2006/relationships/tags" Target="../tags/tag48.xml" /><Relationship Id="rId34" Type="http://schemas.openxmlformats.org/officeDocument/2006/relationships/tags" Target="../tags/tag49.xml" /><Relationship Id="rId35" Type="http://schemas.openxmlformats.org/officeDocument/2006/relationships/tags" Target="../tags/tag50.xml" /><Relationship Id="rId36" Type="http://schemas.openxmlformats.org/officeDocument/2006/relationships/tags" Target="../tags/tag51.xml" /><Relationship Id="rId37" Type="http://schemas.openxmlformats.org/officeDocument/2006/relationships/image" Target="../media/image6.png" /><Relationship Id="rId38" Type="http://schemas.openxmlformats.org/officeDocument/2006/relationships/image" Target="../media/image3.png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0.xml" /><Relationship Id="rId11" Type="http://schemas.openxmlformats.org/officeDocument/2006/relationships/tags" Target="../tags/tag61.xml" /><Relationship Id="rId12" Type="http://schemas.openxmlformats.org/officeDocument/2006/relationships/image" Target="../media/image7.png" /><Relationship Id="rId13" Type="http://schemas.openxmlformats.org/officeDocument/2006/relationships/image" Target="../media/image3.pn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image" Target="../media/image3.png" /><Relationship Id="rId13" Type="http://schemas.openxmlformats.org/officeDocument/2006/relationships/tags" Target="../tags/tag70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image" Target="../media/image8.png" /><Relationship Id="rId9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image" Target="../media/image2.jpeg" /><Relationship Id="rId17" Type="http://schemas.openxmlformats.org/officeDocument/2006/relationships/image" Target="../media/image3.png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image" Target="../media/image10.pn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10" Type="http://schemas.openxmlformats.org/officeDocument/2006/relationships/image" Target="../media/image11.png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tags" Target="../tags/tag92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22" Type="http://schemas.openxmlformats.org/officeDocument/2006/relationships/tags" Target="../tags/tag111.xml" /><Relationship Id="rId23" Type="http://schemas.openxmlformats.org/officeDocument/2006/relationships/image" Target="../media/image3.png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image" Target="../media/image12.jpeg" /><Relationship Id="rId17" Type="http://schemas.openxmlformats.org/officeDocument/2006/relationships/image" Target="../media/image13.png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2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3.xml" /><Relationship Id="rId30" Type="http://schemas.openxmlformats.org/officeDocument/2006/relationships/tags" Target="../tags/tag138.xml" /><Relationship Id="rId31" Type="http://schemas.openxmlformats.org/officeDocument/2006/relationships/tags" Target="../tags/tag139.xml" /><Relationship Id="rId32" Type="http://schemas.openxmlformats.org/officeDocument/2006/relationships/tags" Target="../tags/tag140.xml" /><Relationship Id="rId33" Type="http://schemas.openxmlformats.org/officeDocument/2006/relationships/tags" Target="../tags/tag141.xml" /><Relationship Id="rId34" Type="http://schemas.openxmlformats.org/officeDocument/2006/relationships/tags" Target="../tags/tag142.xml" /><Relationship Id="rId35" Type="http://schemas.openxmlformats.org/officeDocument/2006/relationships/image" Target="../media/image3.png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14.jpe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14.jpe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14.jpe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321151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192213"/>
            <a:ext cx="12192000" cy="548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Rectangle 12"/>
          <p:cNvSpPr>
            <a:spLocks noChangeArrowheads="1"/>
          </p:cNvSpPr>
          <p:nvPr/>
        </p:nvSpPr>
        <p:spPr bwMode="auto">
          <a:xfrm>
            <a:off x="3175" y="182563"/>
            <a:ext cx="12192000" cy="1350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矩形 42"/>
          <p:cNvSpPr/>
          <p:nvPr/>
        </p:nvSpPr>
        <p:spPr>
          <a:xfrm>
            <a:off x="1271905" y="1192431"/>
            <a:ext cx="10530205" cy="115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4BC0C9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7200" b="1">
                <a:latin typeface="微软雅黑" panose="020b0503020204020204" pitchFamily="34" charset="-122"/>
                <a:ea typeface="微软雅黑" panose="020b0503020204020204" pitchFamily="34" charset="-122"/>
              </a:rPr>
              <a:t>行李包裹的交付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-306" y="0"/>
            <a:ext cx="12189131" cy="8133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561727" y="-71664"/>
            <a:ext cx="3893704" cy="2059505"/>
            <a:chOff x="561727" y="-71664"/>
            <a:chExt cx="3893704" cy="2059505"/>
          </a:xfrm>
        </p:grpSpPr>
        <p:grpSp>
          <p:nvGrpSpPr>
            <p:cNvPr id="331" name="组合 330"/>
            <p:cNvGrpSpPr/>
            <p:nvPr/>
          </p:nvGrpSpPr>
          <p:grpSpPr>
            <a:xfrm>
              <a:off x="561727" y="-71664"/>
              <a:ext cx="3893704" cy="2059505"/>
              <a:chOff x="3965575" y="698501"/>
              <a:chExt cx="4271963" cy="1871663"/>
            </a:xfrm>
          </p:grpSpPr>
          <p:sp>
            <p:nvSpPr>
              <p:cNvPr id="332" name="Rectangle 14"/>
              <p:cNvSpPr>
                <a:spLocks noChangeArrowheads="1"/>
              </p:cNvSpPr>
              <p:nvPr/>
            </p:nvSpPr>
            <p:spPr bwMode="auto">
              <a:xfrm>
                <a:off x="3965575" y="1244601"/>
                <a:ext cx="4271963" cy="989482"/>
              </a:xfrm>
              <a:prstGeom prst="rect">
                <a:avLst/>
              </a:prstGeom>
              <a:solidFill>
                <a:srgbClr val="4BC0C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Rectangle 16"/>
              <p:cNvSpPr>
                <a:spLocks noChangeArrowheads="1"/>
              </p:cNvSpPr>
              <p:nvPr/>
            </p:nvSpPr>
            <p:spPr bwMode="auto">
              <a:xfrm>
                <a:off x="4079875" y="1358901"/>
                <a:ext cx="4043363" cy="75248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Rectangle 17"/>
              <p:cNvSpPr>
                <a:spLocks noChangeArrowheads="1"/>
              </p:cNvSpPr>
              <p:nvPr/>
            </p:nvSpPr>
            <p:spPr bwMode="auto">
              <a:xfrm>
                <a:off x="4079875" y="1358901"/>
                <a:ext cx="4043363" cy="12112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Rectangle 18"/>
              <p:cNvSpPr>
                <a:spLocks noChangeArrowheads="1"/>
              </p:cNvSpPr>
              <p:nvPr/>
            </p:nvSpPr>
            <p:spPr bwMode="auto">
              <a:xfrm>
                <a:off x="4287838" y="763588"/>
                <a:ext cx="88900" cy="481013"/>
              </a:xfrm>
              <a:prstGeom prst="rect">
                <a:avLst/>
              </a:prstGeom>
              <a:solidFill>
                <a:srgbClr val="BDBDB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Oval 19"/>
              <p:cNvSpPr>
                <a:spLocks noChangeArrowheads="1"/>
              </p:cNvSpPr>
              <p:nvPr/>
            </p:nvSpPr>
            <p:spPr bwMode="auto">
              <a:xfrm>
                <a:off x="4254500" y="698501"/>
                <a:ext cx="158750" cy="111125"/>
              </a:xfrm>
              <a:prstGeom prst="ellipse">
                <a:avLst/>
              </a:pr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Rectangle 20"/>
              <p:cNvSpPr>
                <a:spLocks noChangeArrowheads="1"/>
              </p:cNvSpPr>
              <p:nvPr/>
            </p:nvSpPr>
            <p:spPr bwMode="auto">
              <a:xfrm>
                <a:off x="7826375" y="763588"/>
                <a:ext cx="90488" cy="481013"/>
              </a:xfrm>
              <a:prstGeom prst="rect">
                <a:avLst/>
              </a:prstGeom>
              <a:solidFill>
                <a:srgbClr val="BDBDB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Oval 21"/>
              <p:cNvSpPr>
                <a:spLocks noChangeArrowheads="1"/>
              </p:cNvSpPr>
              <p:nvPr/>
            </p:nvSpPr>
            <p:spPr bwMode="auto">
              <a:xfrm>
                <a:off x="7789863" y="698501"/>
                <a:ext cx="158750" cy="111125"/>
              </a:xfrm>
              <a:prstGeom prst="ellipse">
                <a:avLst/>
              </a:pr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Rectangle 26"/>
              <p:cNvSpPr>
                <a:spLocks noChangeArrowheads="1"/>
              </p:cNvSpPr>
              <p:nvPr/>
            </p:nvSpPr>
            <p:spPr bwMode="auto">
              <a:xfrm>
                <a:off x="5246688" y="1525588"/>
                <a:ext cx="2255838" cy="2397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Freeform 29"/>
              <p:cNvSpPr>
                <a:spLocks noEditPoints="1"/>
              </p:cNvSpPr>
              <p:nvPr/>
            </p:nvSpPr>
            <p:spPr bwMode="auto">
              <a:xfrm>
                <a:off x="6802438" y="1358901"/>
                <a:ext cx="1109663" cy="1211263"/>
              </a:xfrm>
              <a:custGeom>
                <a:gdLst>
                  <a:gd name="T0" fmla="*/ 369 w 699"/>
                  <a:gd name="T1" fmla="*/ 256 h 763"/>
                  <a:gd name="T2" fmla="*/ 167 w 699"/>
                  <a:gd name="T3" fmla="*/ 256 h 763"/>
                  <a:gd name="T4" fmla="*/ 497 w 699"/>
                  <a:gd name="T5" fmla="*/ 763 h 763"/>
                  <a:gd name="T6" fmla="*/ 699 w 699"/>
                  <a:gd name="T7" fmla="*/ 763 h 763"/>
                  <a:gd name="T8" fmla="*/ 369 w 699"/>
                  <a:gd name="T9" fmla="*/ 256 h 763"/>
                  <a:gd name="T10" fmla="*/ 205 w 699"/>
                  <a:gd name="T11" fmla="*/ 0 h 763"/>
                  <a:gd name="T12" fmla="*/ 0 w 699"/>
                  <a:gd name="T13" fmla="*/ 0 h 763"/>
                  <a:gd name="T14" fmla="*/ 69 w 699"/>
                  <a:gd name="T15" fmla="*/ 105 h 763"/>
                  <a:gd name="T16" fmla="*/ 272 w 699"/>
                  <a:gd name="T17" fmla="*/ 105 h 763"/>
                  <a:gd name="T18" fmla="*/ 205 w 699"/>
                  <a:gd name="T19" fmla="*/ 0 h 7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9" h="763">
                    <a:moveTo>
                      <a:pt x="369" y="256"/>
                    </a:moveTo>
                    <a:lnTo>
                      <a:pt x="167" y="256"/>
                    </a:lnTo>
                    <a:lnTo>
                      <a:pt x="497" y="763"/>
                    </a:lnTo>
                    <a:lnTo>
                      <a:pt x="699" y="763"/>
                    </a:lnTo>
                    <a:lnTo>
                      <a:pt x="369" y="256"/>
                    </a:lnTo>
                    <a:moveTo>
                      <a:pt x="205" y="0"/>
                    </a:moveTo>
                    <a:lnTo>
                      <a:pt x="0" y="0"/>
                    </a:lnTo>
                    <a:lnTo>
                      <a:pt x="69" y="105"/>
                    </a:lnTo>
                    <a:lnTo>
                      <a:pt x="272" y="105"/>
                    </a:lnTo>
                    <a:lnTo>
                      <a:pt x="20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Freeform 39"/>
              <p:cNvSpPr>
                <a:spLocks noEditPoints="1"/>
              </p:cNvSpPr>
              <p:nvPr/>
            </p:nvSpPr>
            <p:spPr bwMode="auto">
              <a:xfrm>
                <a:off x="4084638" y="1358901"/>
                <a:ext cx="946150" cy="1211263"/>
              </a:xfrm>
              <a:custGeom>
                <a:gdLst>
                  <a:gd name="T0" fmla="*/ 527 w 596"/>
                  <a:gd name="T1" fmla="*/ 658 h 763"/>
                  <a:gd name="T2" fmla="*/ 427 w 596"/>
                  <a:gd name="T3" fmla="*/ 658 h 763"/>
                  <a:gd name="T4" fmla="*/ 494 w 596"/>
                  <a:gd name="T5" fmla="*/ 763 h 763"/>
                  <a:gd name="T6" fmla="*/ 596 w 596"/>
                  <a:gd name="T7" fmla="*/ 763 h 763"/>
                  <a:gd name="T8" fmla="*/ 527 w 596"/>
                  <a:gd name="T9" fmla="*/ 658 h 763"/>
                  <a:gd name="T10" fmla="*/ 102 w 596"/>
                  <a:gd name="T11" fmla="*/ 0 h 763"/>
                  <a:gd name="T12" fmla="*/ 0 w 596"/>
                  <a:gd name="T13" fmla="*/ 0 h 763"/>
                  <a:gd name="T14" fmla="*/ 102 w 596"/>
                  <a:gd name="T15" fmla="*/ 158 h 763"/>
                  <a:gd name="T16" fmla="*/ 102 w 596"/>
                  <a:gd name="T17" fmla="*/ 105 h 763"/>
                  <a:gd name="T18" fmla="*/ 169 w 596"/>
                  <a:gd name="T19" fmla="*/ 105 h 763"/>
                  <a:gd name="T20" fmla="*/ 102 w 596"/>
                  <a:gd name="T21" fmla="*/ 0 h 7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96" h="763">
                    <a:moveTo>
                      <a:pt x="527" y="658"/>
                    </a:moveTo>
                    <a:lnTo>
                      <a:pt x="427" y="658"/>
                    </a:lnTo>
                    <a:lnTo>
                      <a:pt x="494" y="763"/>
                    </a:lnTo>
                    <a:lnTo>
                      <a:pt x="596" y="763"/>
                    </a:lnTo>
                    <a:lnTo>
                      <a:pt x="527" y="658"/>
                    </a:lnTo>
                    <a:moveTo>
                      <a:pt x="102" y="0"/>
                    </a:moveTo>
                    <a:lnTo>
                      <a:pt x="0" y="0"/>
                    </a:lnTo>
                    <a:lnTo>
                      <a:pt x="102" y="158"/>
                    </a:lnTo>
                    <a:lnTo>
                      <a:pt x="102" y="105"/>
                    </a:lnTo>
                    <a:lnTo>
                      <a:pt x="169" y="105"/>
                    </a:lnTo>
                    <a:lnTo>
                      <a:pt x="102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347" name="TextBox 7"/>
            <p:cNvSpPr txBox="1"/>
            <p:nvPr/>
          </p:nvSpPr>
          <p:spPr>
            <a:xfrm>
              <a:off x="1482725" y="777558"/>
              <a:ext cx="2302510" cy="583565"/>
            </a:xfrm>
            <a:prstGeom prst="rect">
              <a:avLst/>
            </a:prstGeom>
            <a:noFill/>
          </p:spPr>
          <p:txBody>
            <a:bodyPr wrap="square" anchor="ctr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auto" hangingPunct="0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zh-CN" altLang="en-US" sz="3200" b="1" noProof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目     录</a:t>
              </a: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552103" y="1967272"/>
            <a:ext cx="7998460" cy="4122602"/>
            <a:chOff x="2794000" y="2159001"/>
            <a:chExt cx="8122429" cy="4708525"/>
          </a:xfrm>
        </p:grpSpPr>
        <p:sp>
          <p:nvSpPr>
            <p:cNvPr id="25" name="圆角矩形 11"/>
            <p:cNvSpPr/>
            <p:nvPr>
              <p:custDataLst>
                <p:tags r:id="rId3"/>
              </p:custDataLst>
            </p:nvPr>
          </p:nvSpPr>
          <p:spPr>
            <a:xfrm>
              <a:off x="2794000" y="2705100"/>
              <a:ext cx="465138" cy="114300"/>
            </a:xfrm>
            <a:custGeom>
              <a:rect l="l" t="t" r="r" b="b"/>
              <a:pathLst>
                <a:path w="711052" h="174096">
                  <a:moveTo>
                    <a:pt x="87048" y="0"/>
                  </a:moveTo>
                  <a:lnTo>
                    <a:pt x="711052" y="0"/>
                  </a:lnTo>
                  <a:lnTo>
                    <a:pt x="711052" y="174096"/>
                  </a:lnTo>
                  <a:lnTo>
                    <a:pt x="87048" y="174096"/>
                  </a:lnTo>
                  <a:cubicBezTo>
                    <a:pt x="38973" y="174096"/>
                    <a:pt x="0" y="135123"/>
                    <a:pt x="0" y="87048"/>
                  </a:cubicBezTo>
                  <a:cubicBezTo>
                    <a:pt x="0" y="38973"/>
                    <a:pt x="38973" y="0"/>
                    <a:pt x="87048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lumMod val="75000"/>
                  </a:schemeClr>
                </a:gs>
                <a:gs pos="89000">
                  <a:schemeClr val="accent1"/>
                </a:gs>
                <a:gs pos="60000">
                  <a:schemeClr val="accent1">
                    <a:lumMod val="20000"/>
                    <a:lumOff val="80000"/>
                  </a:schemeClr>
                </a:gs>
              </a:gsLst>
              <a:lin ang="0" scaled="1"/>
            </a:gradFill>
            <a:ln w="25400" cap="flat" cmpd="sng" algn="ctr">
              <a:noFill/>
              <a:prstDash val="solid"/>
            </a:ln>
            <a:effectLst/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26" name="圆角矩形 11"/>
            <p:cNvSpPr/>
            <p:nvPr>
              <p:custDataLst>
                <p:tags r:id="rId4"/>
              </p:custDataLst>
            </p:nvPr>
          </p:nvSpPr>
          <p:spPr>
            <a:xfrm>
              <a:off x="2794000" y="3900488"/>
              <a:ext cx="465138" cy="114300"/>
            </a:xfrm>
            <a:custGeom>
              <a:rect l="l" t="t" r="r" b="b"/>
              <a:pathLst>
                <a:path w="711052" h="174096">
                  <a:moveTo>
                    <a:pt x="87048" y="0"/>
                  </a:moveTo>
                  <a:lnTo>
                    <a:pt x="711052" y="0"/>
                  </a:lnTo>
                  <a:lnTo>
                    <a:pt x="711052" y="174096"/>
                  </a:lnTo>
                  <a:lnTo>
                    <a:pt x="87048" y="174096"/>
                  </a:lnTo>
                  <a:cubicBezTo>
                    <a:pt x="38973" y="174096"/>
                    <a:pt x="0" y="135123"/>
                    <a:pt x="0" y="87048"/>
                  </a:cubicBezTo>
                  <a:cubicBezTo>
                    <a:pt x="0" y="38973"/>
                    <a:pt x="38973" y="0"/>
                    <a:pt x="87048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lumMod val="75000"/>
                  </a:schemeClr>
                </a:gs>
                <a:gs pos="89000">
                  <a:schemeClr val="accent1"/>
                </a:gs>
                <a:gs pos="60000">
                  <a:schemeClr val="accent1">
                    <a:lumMod val="20000"/>
                    <a:lumOff val="80000"/>
                  </a:schemeClr>
                </a:gs>
              </a:gsLst>
              <a:lin ang="0" scaled="1"/>
            </a:gradFill>
            <a:ln w="25400" cap="flat" cmpd="sng" algn="ctr">
              <a:noFill/>
              <a:prstDash val="solid"/>
            </a:ln>
            <a:effectLst/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27" name="圆角矩形 11"/>
            <p:cNvSpPr/>
            <p:nvPr>
              <p:custDataLst>
                <p:tags r:id="rId5"/>
              </p:custDataLst>
            </p:nvPr>
          </p:nvSpPr>
          <p:spPr>
            <a:xfrm>
              <a:off x="2794000" y="5095875"/>
              <a:ext cx="465138" cy="114300"/>
            </a:xfrm>
            <a:custGeom>
              <a:rect l="l" t="t" r="r" b="b"/>
              <a:pathLst>
                <a:path w="711052" h="174096">
                  <a:moveTo>
                    <a:pt x="87048" y="0"/>
                  </a:moveTo>
                  <a:lnTo>
                    <a:pt x="711052" y="0"/>
                  </a:lnTo>
                  <a:lnTo>
                    <a:pt x="711052" y="174096"/>
                  </a:lnTo>
                  <a:lnTo>
                    <a:pt x="87048" y="174096"/>
                  </a:lnTo>
                  <a:cubicBezTo>
                    <a:pt x="38973" y="174096"/>
                    <a:pt x="0" y="135123"/>
                    <a:pt x="0" y="87048"/>
                  </a:cubicBezTo>
                  <a:cubicBezTo>
                    <a:pt x="0" y="38973"/>
                    <a:pt x="38973" y="0"/>
                    <a:pt x="87048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lumMod val="75000"/>
                  </a:schemeClr>
                </a:gs>
                <a:gs pos="89000">
                  <a:schemeClr val="accent1"/>
                </a:gs>
                <a:gs pos="60000">
                  <a:schemeClr val="accent1">
                    <a:lumMod val="20000"/>
                    <a:lumOff val="80000"/>
                  </a:schemeClr>
                </a:gs>
              </a:gsLst>
              <a:lin ang="0" scaled="1"/>
            </a:gradFill>
            <a:ln w="25400" cap="flat" cmpd="sng" algn="ctr">
              <a:noFill/>
              <a:prstDash val="solid"/>
            </a:ln>
            <a:effectLst/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28" name="任意多边形 21"/>
            <p:cNvSpPr/>
            <p:nvPr>
              <p:custDataLst>
                <p:tags r:id="rId6"/>
              </p:custDataLst>
            </p:nvPr>
          </p:nvSpPr>
          <p:spPr bwMode="auto">
            <a:xfrm>
              <a:off x="2816226" y="2159001"/>
              <a:ext cx="169863" cy="4708525"/>
            </a:xfrm>
            <a:custGeom>
              <a:gdLst>
                <a:gd name="T0" fmla="*/ 0 w 169863"/>
                <a:gd name="T1" fmla="*/ 0 h 4347924"/>
                <a:gd name="T2" fmla="*/ 169863 w 169863"/>
                <a:gd name="T3" fmla="*/ 0 h 4347924"/>
                <a:gd name="T4" fmla="*/ 169863 w 169863"/>
                <a:gd name="T5" fmla="*/ 6475848 h 4347924"/>
                <a:gd name="T6" fmla="*/ 0 w 169863"/>
                <a:gd name="T7" fmla="*/ 6475848 h 434792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69863" h="4347924">
                  <a:moveTo>
                    <a:pt x="0" y="0"/>
                  </a:moveTo>
                  <a:lnTo>
                    <a:pt x="169863" y="0"/>
                  </a:lnTo>
                  <a:lnTo>
                    <a:pt x="169863" y="4347924"/>
                  </a:lnTo>
                  <a:lnTo>
                    <a:pt x="0" y="4347924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ABABAB"/>
                </a:gs>
                <a:gs pos="53999">
                  <a:srgbClr val="D7D7D7"/>
                </a:gs>
                <a:gs pos="100000">
                  <a:srgbClr val="A5A5A5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圆角矩形 4"/>
            <p:cNvSpPr/>
            <p:nvPr>
              <p:custDataLst>
                <p:tags r:id="rId7"/>
              </p:custDataLst>
            </p:nvPr>
          </p:nvSpPr>
          <p:spPr>
            <a:xfrm>
              <a:off x="2794001" y="2863198"/>
              <a:ext cx="1274763" cy="708025"/>
            </a:xfrm>
            <a:custGeom>
              <a:rect l="l" t="t" r="r" b="b"/>
              <a:pathLst>
                <a:path w="1944216" h="1080120">
                  <a:moveTo>
                    <a:pt x="0" y="0"/>
                  </a:moveTo>
                  <a:lnTo>
                    <a:pt x="1404156" y="0"/>
                  </a:lnTo>
                  <a:cubicBezTo>
                    <a:pt x="1702423" y="0"/>
                    <a:pt x="1944216" y="241793"/>
                    <a:pt x="1944216" y="540060"/>
                  </a:cubicBezTo>
                  <a:cubicBezTo>
                    <a:pt x="1944216" y="838327"/>
                    <a:pt x="1702423" y="1080120"/>
                    <a:pt x="1404156" y="1080120"/>
                  </a:cubicBezTo>
                  <a:lnTo>
                    <a:pt x="0" y="108012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25400" cap="flat" cmpd="sng" algn="ctr">
              <a:noFill/>
              <a:prstDash val="solid"/>
            </a:ln>
            <a:effectLst>
              <a:outerShdw blurRad="76200" dist="25400" dir="2700000" algn="tl" rotWithShape="0">
                <a:prstClr val="black">
                  <a:alpha val="15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8"/>
              </p:custDataLst>
            </p:nvPr>
          </p:nvSpPr>
          <p:spPr>
            <a:xfrm>
              <a:off x="3468335" y="2956555"/>
              <a:ext cx="521184" cy="521184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  <a:effectLst>
              <a:innerShdw blurRad="76200" dist="25400" dir="18900000">
                <a:prstClr val="black">
                  <a:alpha val="15000"/>
                </a:prstClr>
              </a:innerShdw>
            </a:effec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defRPr/>
              </a:pPr>
              <a:r>
                <a:rPr lang="zh-CN" altLang="en-US" sz="2400" b="1">
                  <a:latin typeface="Arial Unicode MS" panose="020b0604020202020204" pitchFamily="34" charset="-122"/>
                  <a:ea typeface="Arial Unicode MS" panose="020b0604020202020204" pitchFamily="34" charset="-122"/>
                  <a:cs typeface="Arial Unicode MS" panose="020b0604020202020204" pitchFamily="34" charset="-122"/>
                </a:rPr>
                <a:t>一</a:t>
              </a:r>
            </a:p>
          </p:txBody>
        </p:sp>
        <p:sp>
          <p:nvSpPr>
            <p:cNvPr id="31" name="圆角矩形 4"/>
            <p:cNvSpPr/>
            <p:nvPr>
              <p:custDataLst>
                <p:tags r:id="rId9"/>
              </p:custDataLst>
            </p:nvPr>
          </p:nvSpPr>
          <p:spPr>
            <a:xfrm>
              <a:off x="2794001" y="4058585"/>
              <a:ext cx="1274763" cy="708025"/>
            </a:xfrm>
            <a:custGeom>
              <a:rect l="l" t="t" r="r" b="b"/>
              <a:pathLst>
                <a:path w="1944216" h="1080120">
                  <a:moveTo>
                    <a:pt x="0" y="0"/>
                  </a:moveTo>
                  <a:lnTo>
                    <a:pt x="1404156" y="0"/>
                  </a:lnTo>
                  <a:cubicBezTo>
                    <a:pt x="1702423" y="0"/>
                    <a:pt x="1944216" y="241793"/>
                    <a:pt x="1944216" y="540060"/>
                  </a:cubicBezTo>
                  <a:cubicBezTo>
                    <a:pt x="1944216" y="838327"/>
                    <a:pt x="1702423" y="1080120"/>
                    <a:pt x="1404156" y="1080120"/>
                  </a:cubicBezTo>
                  <a:lnTo>
                    <a:pt x="0" y="108012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25400" cap="flat" cmpd="sng" algn="ctr">
              <a:noFill/>
              <a:prstDash val="solid"/>
            </a:ln>
            <a:effectLst>
              <a:outerShdw blurRad="76200" dist="25400" dir="2700000" algn="tl" rotWithShape="0">
                <a:prstClr val="black">
                  <a:alpha val="15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10"/>
              </p:custDataLst>
            </p:nvPr>
          </p:nvSpPr>
          <p:spPr>
            <a:xfrm>
              <a:off x="3433514" y="4151745"/>
              <a:ext cx="521184" cy="521184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  <a:effectLst>
              <a:innerShdw blurRad="76200" dist="25400" dir="18900000">
                <a:prstClr val="black">
                  <a:alpha val="15000"/>
                </a:prstClr>
              </a:innerShdw>
            </a:effec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2400" b="1">
                  <a:latin typeface="Arial Unicode MS" panose="020b0604020202020204" pitchFamily="34" charset="-122"/>
                  <a:ea typeface="Arial Unicode MS" panose="020b0604020202020204" pitchFamily="34" charset="-122"/>
                  <a:cs typeface="Arial Unicode MS" panose="020b0604020202020204" pitchFamily="34" charset="-122"/>
                </a:rPr>
                <a:t>二</a:t>
              </a:r>
            </a:p>
          </p:txBody>
        </p:sp>
        <p:sp>
          <p:nvSpPr>
            <p:cNvPr id="33" name="圆角矩形 4"/>
            <p:cNvSpPr/>
            <p:nvPr>
              <p:custDataLst>
                <p:tags r:id="rId11"/>
              </p:custDataLst>
            </p:nvPr>
          </p:nvSpPr>
          <p:spPr>
            <a:xfrm>
              <a:off x="2794001" y="5154614"/>
              <a:ext cx="1274763" cy="708025"/>
            </a:xfrm>
            <a:custGeom>
              <a:rect l="l" t="t" r="r" b="b"/>
              <a:pathLst>
                <a:path w="1944216" h="1080120">
                  <a:moveTo>
                    <a:pt x="0" y="0"/>
                  </a:moveTo>
                  <a:lnTo>
                    <a:pt x="1404156" y="0"/>
                  </a:lnTo>
                  <a:cubicBezTo>
                    <a:pt x="1702423" y="0"/>
                    <a:pt x="1944216" y="241793"/>
                    <a:pt x="1944216" y="540060"/>
                  </a:cubicBezTo>
                  <a:cubicBezTo>
                    <a:pt x="1944216" y="838327"/>
                    <a:pt x="1702423" y="1080120"/>
                    <a:pt x="1404156" y="1080120"/>
                  </a:cubicBezTo>
                  <a:lnTo>
                    <a:pt x="0" y="108012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25400" cap="flat" cmpd="sng" algn="ctr">
              <a:noFill/>
              <a:prstDash val="solid"/>
            </a:ln>
            <a:effectLst>
              <a:outerShdw blurRad="76200" dist="25400" dir="2700000" algn="tl" rotWithShape="0">
                <a:prstClr val="black">
                  <a:alpha val="15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12"/>
              </p:custDataLst>
            </p:nvPr>
          </p:nvSpPr>
          <p:spPr>
            <a:xfrm>
              <a:off x="3433514" y="5253378"/>
              <a:ext cx="521184" cy="521184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  <a:effectLst>
              <a:innerShdw blurRad="76200" dist="25400" dir="18900000">
                <a:prstClr val="black">
                  <a:alpha val="15000"/>
                </a:prstClr>
              </a:innerShdw>
            </a:effec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defRPr/>
              </a:pPr>
              <a:r>
                <a:rPr lang="zh-CN" altLang="en-US" sz="2400" b="1">
                  <a:latin typeface="Arial Unicode MS" panose="020b0604020202020204" pitchFamily="34" charset="-122"/>
                  <a:ea typeface="Arial Unicode MS" panose="020b0604020202020204" pitchFamily="34" charset="-122"/>
                  <a:cs typeface="Arial Unicode MS" panose="020b0604020202020204" pitchFamily="34" charset="-122"/>
                </a:rPr>
                <a:t>三</a:t>
              </a:r>
            </a:p>
          </p:txBody>
        </p:sp>
        <p:sp>
          <p:nvSpPr>
            <p:cNvPr id="35" name="TextBox 33"/>
            <p:cNvSpPr txBox="1"/>
            <p:nvPr>
              <p:custDataLst>
                <p:tags r:id="rId13"/>
              </p:custDataLst>
            </p:nvPr>
          </p:nvSpPr>
          <p:spPr>
            <a:xfrm>
              <a:off x="4195763" y="2646363"/>
              <a:ext cx="4995862" cy="984250"/>
            </a:xfrm>
            <a:prstGeom prst="rect">
              <a:avLst/>
            </a:prstGeom>
            <a:noFill/>
          </p:spPr>
          <p:txBody>
            <a:bodyPr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  <a:defRPr/>
              </a:pPr>
              <a:r>
                <a:rPr lang="zh-CN" altLang="en-US" sz="32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行包的运送和运输变更</a:t>
              </a:r>
              <a:endParaRPr lang="en-US" altLang="zh-CN" sz="3200" ker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36" name="TextBox 33"/>
            <p:cNvSpPr txBox="1"/>
            <p:nvPr>
              <p:custDataLst>
                <p:tags r:id="rId14"/>
              </p:custDataLst>
            </p:nvPr>
          </p:nvSpPr>
          <p:spPr>
            <a:xfrm>
              <a:off x="4195886" y="3816195"/>
              <a:ext cx="6720543" cy="1010997"/>
            </a:xfrm>
            <a:prstGeom prst="rect">
              <a:avLst/>
            </a:prstGeom>
            <a:noFill/>
          </p:spPr>
          <p:txBody>
            <a:bodyPr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  <a:defRPr/>
              </a:pPr>
              <a:r>
                <a:rPr lang="zh-CN" altLang="en-US" sz="32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行包的交付及无法交付物品的处理</a:t>
              </a:r>
            </a:p>
          </p:txBody>
        </p:sp>
        <p:sp>
          <p:nvSpPr>
            <p:cNvPr id="37" name="TextBox 33"/>
            <p:cNvSpPr txBox="1"/>
            <p:nvPr>
              <p:custDataLst>
                <p:tags r:id="rId15"/>
              </p:custDataLst>
            </p:nvPr>
          </p:nvSpPr>
          <p:spPr>
            <a:xfrm>
              <a:off x="4195763" y="5013326"/>
              <a:ext cx="4995862" cy="982663"/>
            </a:xfrm>
            <a:prstGeom prst="rect">
              <a:avLst/>
            </a:prstGeom>
            <a:noFill/>
          </p:spPr>
          <p:txBody>
            <a:bodyPr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  <a:defRPr/>
              </a:pPr>
              <a:r>
                <a:rPr lang="zh-CN" altLang="en-US" sz="32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行包违章运输的处理</a:t>
              </a: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4206" y="2496597"/>
            <a:ext cx="3497230" cy="3479744"/>
          </a:xfrm>
          <a:prstGeom prst="rect">
            <a:avLst/>
          </a:prstGeom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MH_Title"/>
          <p:cNvSpPr/>
          <p:nvPr>
            <p:custDataLst>
              <p:tags r:id="rId2"/>
            </p:custDataLst>
          </p:nvPr>
        </p:nvSpPr>
        <p:spPr>
          <a:xfrm>
            <a:off x="4392557" y="3180424"/>
            <a:ext cx="7799443" cy="677204"/>
          </a:xfrm>
          <a:custGeom>
            <a:gdLst>
              <a:gd name="connsiteX0" fmla="*/ 0 w 5609212"/>
              <a:gd name="connsiteY0" fmla="*/ 0 h 504056"/>
              <a:gd name="connsiteX1" fmla="*/ 5609212 w 5609212"/>
              <a:gd name="connsiteY1" fmla="*/ 0 h 504056"/>
              <a:gd name="connsiteX2" fmla="*/ 5609212 w 5609212"/>
              <a:gd name="connsiteY2" fmla="*/ 504056 h 504056"/>
              <a:gd name="connsiteX3" fmla="*/ 0 w 5609212"/>
              <a:gd name="connsiteY3" fmla="*/ 504056 h 504056"/>
              <a:gd name="connsiteX4" fmla="*/ 0 w 5609212"/>
              <a:gd name="connsiteY4" fmla="*/ 0 h 504056"/>
              <a:gd name="connsiteX0-1" fmla="*/ 0 w 5609212"/>
              <a:gd name="connsiteY0-2" fmla="*/ 0 h 504056"/>
              <a:gd name="connsiteX1-3" fmla="*/ 5609212 w 5609212"/>
              <a:gd name="connsiteY1-4" fmla="*/ 0 h 504056"/>
              <a:gd name="connsiteX2-5" fmla="*/ 5609212 w 5609212"/>
              <a:gd name="connsiteY2-6" fmla="*/ 504056 h 504056"/>
              <a:gd name="connsiteX3-7" fmla="*/ 128954 w 5609212"/>
              <a:gd name="connsiteY3-8" fmla="*/ 504056 h 504056"/>
              <a:gd name="connsiteX4-9" fmla="*/ 0 w 5609212"/>
              <a:gd name="connsiteY4-10" fmla="*/ 0 h 5040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5609212" h="504056">
                <a:moveTo>
                  <a:pt x="0" y="0"/>
                </a:moveTo>
                <a:lnTo>
                  <a:pt x="5609212" y="0"/>
                </a:lnTo>
                <a:lnTo>
                  <a:pt x="5609212" y="504056"/>
                </a:lnTo>
                <a:lnTo>
                  <a:pt x="128954" y="504056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zh-CN" altLang="en-US" sz="3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行包的交付及无法交付物品的处理</a:t>
            </a:r>
          </a:p>
        </p:txBody>
      </p:sp>
      <p:sp>
        <p:nvSpPr>
          <p:cNvPr id="12" name="MH_Others_3"/>
          <p:cNvSpPr txBox="1"/>
          <p:nvPr>
            <p:custDataLst>
              <p:tags r:id="rId3"/>
            </p:custDataLst>
          </p:nvPr>
        </p:nvSpPr>
        <p:spPr>
          <a:xfrm>
            <a:off x="4380427" y="2465447"/>
            <a:ext cx="2587355" cy="584775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300" b="1">
                <a:latin typeface="微软雅黑" panose="020b0503020204020204" pitchFamily="34" charset="-122"/>
                <a:ea typeface="微软雅黑" panose="020b0503020204020204" pitchFamily="34" charset="-122"/>
              </a:rPr>
              <a:t>Chapter</a:t>
            </a:r>
            <a:endParaRPr lang="zh-CN" altLang="en-US" sz="43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MH_Others_1"/>
          <p:cNvSpPr/>
          <p:nvPr>
            <p:custDataLst>
              <p:tags r:id="rId4"/>
            </p:custDataLst>
          </p:nvPr>
        </p:nvSpPr>
        <p:spPr>
          <a:xfrm>
            <a:off x="-3856" y="2386293"/>
            <a:ext cx="4396413" cy="794131"/>
          </a:xfrm>
          <a:custGeom>
            <a:gdLst>
              <a:gd name="connsiteX0" fmla="*/ 0 w 3297310"/>
              <a:gd name="connsiteY0" fmla="*/ 0 h 794131"/>
              <a:gd name="connsiteX1" fmla="*/ 3095277 w 3297310"/>
              <a:gd name="connsiteY1" fmla="*/ 0 h 794131"/>
              <a:gd name="connsiteX2" fmla="*/ 3297310 w 3297310"/>
              <a:gd name="connsiteY2" fmla="*/ 794131 h 794131"/>
              <a:gd name="connsiteX3" fmla="*/ 0 w 3297310"/>
              <a:gd name="connsiteY3" fmla="*/ 794131 h 7941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97310" h="794131">
                <a:moveTo>
                  <a:pt x="0" y="0"/>
                </a:moveTo>
                <a:lnTo>
                  <a:pt x="3095277" y="0"/>
                </a:lnTo>
                <a:lnTo>
                  <a:pt x="3297310" y="794131"/>
                </a:lnTo>
                <a:lnTo>
                  <a:pt x="0" y="79413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MH_Others_2"/>
          <p:cNvSpPr/>
          <p:nvPr>
            <p:custDataLst>
              <p:tags r:id="rId5"/>
            </p:custDataLst>
          </p:nvPr>
        </p:nvSpPr>
        <p:spPr>
          <a:xfrm>
            <a:off x="-15019" y="2462988"/>
            <a:ext cx="4070725" cy="401637"/>
          </a:xfrm>
          <a:custGeom>
            <a:gdLst>
              <a:gd name="connsiteX0" fmla="*/ 1857013 w 3156552"/>
              <a:gd name="connsiteY0" fmla="*/ 104678 h 401637"/>
              <a:gd name="connsiteX1" fmla="*/ 1929021 w 3156552"/>
              <a:gd name="connsiteY1" fmla="*/ 104678 h 401637"/>
              <a:gd name="connsiteX2" fmla="*/ 1929021 w 3156552"/>
              <a:gd name="connsiteY2" fmla="*/ 297257 h 401637"/>
              <a:gd name="connsiteX3" fmla="*/ 1857013 w 3156552"/>
              <a:gd name="connsiteY3" fmla="*/ 297257 h 401637"/>
              <a:gd name="connsiteX4" fmla="*/ 1702944 w 3156552"/>
              <a:gd name="connsiteY4" fmla="*/ 104678 h 401637"/>
              <a:gd name="connsiteX5" fmla="*/ 1774952 w 3156552"/>
              <a:gd name="connsiteY5" fmla="*/ 104678 h 401637"/>
              <a:gd name="connsiteX6" fmla="*/ 1774952 w 3156552"/>
              <a:gd name="connsiteY6" fmla="*/ 297257 h 401637"/>
              <a:gd name="connsiteX7" fmla="*/ 1702944 w 3156552"/>
              <a:gd name="connsiteY7" fmla="*/ 297257 h 401637"/>
              <a:gd name="connsiteX8" fmla="*/ 1548875 w 3156552"/>
              <a:gd name="connsiteY8" fmla="*/ 104678 h 401637"/>
              <a:gd name="connsiteX9" fmla="*/ 1620883 w 3156552"/>
              <a:gd name="connsiteY9" fmla="*/ 104678 h 401637"/>
              <a:gd name="connsiteX10" fmla="*/ 1620883 w 3156552"/>
              <a:gd name="connsiteY10" fmla="*/ 297257 h 401637"/>
              <a:gd name="connsiteX11" fmla="*/ 1548875 w 3156552"/>
              <a:gd name="connsiteY11" fmla="*/ 297257 h 401637"/>
              <a:gd name="connsiteX12" fmla="*/ 1394806 w 3156552"/>
              <a:gd name="connsiteY12" fmla="*/ 104678 h 401637"/>
              <a:gd name="connsiteX13" fmla="*/ 1466814 w 3156552"/>
              <a:gd name="connsiteY13" fmla="*/ 104678 h 401637"/>
              <a:gd name="connsiteX14" fmla="*/ 1466814 w 3156552"/>
              <a:gd name="connsiteY14" fmla="*/ 297257 h 401637"/>
              <a:gd name="connsiteX15" fmla="*/ 1394806 w 3156552"/>
              <a:gd name="connsiteY15" fmla="*/ 297257 h 401637"/>
              <a:gd name="connsiteX16" fmla="*/ 1240737 w 3156552"/>
              <a:gd name="connsiteY16" fmla="*/ 104678 h 401637"/>
              <a:gd name="connsiteX17" fmla="*/ 1312745 w 3156552"/>
              <a:gd name="connsiteY17" fmla="*/ 104678 h 401637"/>
              <a:gd name="connsiteX18" fmla="*/ 1312745 w 3156552"/>
              <a:gd name="connsiteY18" fmla="*/ 297257 h 401637"/>
              <a:gd name="connsiteX19" fmla="*/ 1240737 w 3156552"/>
              <a:gd name="connsiteY19" fmla="*/ 297257 h 401637"/>
              <a:gd name="connsiteX20" fmla="*/ 1086668 w 3156552"/>
              <a:gd name="connsiteY20" fmla="*/ 104678 h 401637"/>
              <a:gd name="connsiteX21" fmla="*/ 1158676 w 3156552"/>
              <a:gd name="connsiteY21" fmla="*/ 104678 h 401637"/>
              <a:gd name="connsiteX22" fmla="*/ 1158676 w 3156552"/>
              <a:gd name="connsiteY22" fmla="*/ 297257 h 401637"/>
              <a:gd name="connsiteX23" fmla="*/ 1086668 w 3156552"/>
              <a:gd name="connsiteY23" fmla="*/ 297257 h 401637"/>
              <a:gd name="connsiteX24" fmla="*/ 932599 w 3156552"/>
              <a:gd name="connsiteY24" fmla="*/ 104678 h 401637"/>
              <a:gd name="connsiteX25" fmla="*/ 1004607 w 3156552"/>
              <a:gd name="connsiteY25" fmla="*/ 104678 h 401637"/>
              <a:gd name="connsiteX26" fmla="*/ 1004607 w 3156552"/>
              <a:gd name="connsiteY26" fmla="*/ 297257 h 401637"/>
              <a:gd name="connsiteX27" fmla="*/ 932599 w 3156552"/>
              <a:gd name="connsiteY27" fmla="*/ 297257 h 401637"/>
              <a:gd name="connsiteX28" fmla="*/ 778530 w 3156552"/>
              <a:gd name="connsiteY28" fmla="*/ 104678 h 401637"/>
              <a:gd name="connsiteX29" fmla="*/ 850538 w 3156552"/>
              <a:gd name="connsiteY29" fmla="*/ 104678 h 401637"/>
              <a:gd name="connsiteX30" fmla="*/ 850538 w 3156552"/>
              <a:gd name="connsiteY30" fmla="*/ 297257 h 401637"/>
              <a:gd name="connsiteX31" fmla="*/ 778530 w 3156552"/>
              <a:gd name="connsiteY31" fmla="*/ 297257 h 401637"/>
              <a:gd name="connsiteX32" fmla="*/ 622824 w 3156552"/>
              <a:gd name="connsiteY32" fmla="*/ 104678 h 401637"/>
              <a:gd name="connsiteX33" fmla="*/ 694832 w 3156552"/>
              <a:gd name="connsiteY33" fmla="*/ 104678 h 401637"/>
              <a:gd name="connsiteX34" fmla="*/ 694832 w 3156552"/>
              <a:gd name="connsiteY34" fmla="*/ 297257 h 401637"/>
              <a:gd name="connsiteX35" fmla="*/ 622824 w 3156552"/>
              <a:gd name="connsiteY35" fmla="*/ 297257 h 401637"/>
              <a:gd name="connsiteX36" fmla="*/ 467118 w 3156552"/>
              <a:gd name="connsiteY36" fmla="*/ 104678 h 401637"/>
              <a:gd name="connsiteX37" fmla="*/ 539126 w 3156552"/>
              <a:gd name="connsiteY37" fmla="*/ 104678 h 401637"/>
              <a:gd name="connsiteX38" fmla="*/ 539126 w 3156552"/>
              <a:gd name="connsiteY38" fmla="*/ 297257 h 401637"/>
              <a:gd name="connsiteX39" fmla="*/ 467118 w 3156552"/>
              <a:gd name="connsiteY39" fmla="*/ 297257 h 401637"/>
              <a:gd name="connsiteX40" fmla="*/ 311412 w 3156552"/>
              <a:gd name="connsiteY40" fmla="*/ 104678 h 401637"/>
              <a:gd name="connsiteX41" fmla="*/ 383420 w 3156552"/>
              <a:gd name="connsiteY41" fmla="*/ 104678 h 401637"/>
              <a:gd name="connsiteX42" fmla="*/ 383420 w 3156552"/>
              <a:gd name="connsiteY42" fmla="*/ 297257 h 401637"/>
              <a:gd name="connsiteX43" fmla="*/ 311412 w 3156552"/>
              <a:gd name="connsiteY43" fmla="*/ 297257 h 401637"/>
              <a:gd name="connsiteX44" fmla="*/ 155706 w 3156552"/>
              <a:gd name="connsiteY44" fmla="*/ 104678 h 401637"/>
              <a:gd name="connsiteX45" fmla="*/ 227714 w 3156552"/>
              <a:gd name="connsiteY45" fmla="*/ 104678 h 401637"/>
              <a:gd name="connsiteX46" fmla="*/ 227714 w 3156552"/>
              <a:gd name="connsiteY46" fmla="*/ 297257 h 401637"/>
              <a:gd name="connsiteX47" fmla="*/ 155706 w 3156552"/>
              <a:gd name="connsiteY47" fmla="*/ 297257 h 401637"/>
              <a:gd name="connsiteX48" fmla="*/ 0 w 3156552"/>
              <a:gd name="connsiteY48" fmla="*/ 104678 h 401637"/>
              <a:gd name="connsiteX49" fmla="*/ 72008 w 3156552"/>
              <a:gd name="connsiteY49" fmla="*/ 104678 h 401637"/>
              <a:gd name="connsiteX50" fmla="*/ 72008 w 3156552"/>
              <a:gd name="connsiteY50" fmla="*/ 297257 h 401637"/>
              <a:gd name="connsiteX51" fmla="*/ 0 w 3156552"/>
              <a:gd name="connsiteY51" fmla="*/ 297257 h 401637"/>
              <a:gd name="connsiteX52" fmla="*/ 2955734 w 3156552"/>
              <a:gd name="connsiteY52" fmla="*/ 0 h 401637"/>
              <a:gd name="connsiteX53" fmla="*/ 3156552 w 3156552"/>
              <a:gd name="connsiteY53" fmla="*/ 200819 h 401637"/>
              <a:gd name="connsiteX54" fmla="*/ 2955734 w 3156552"/>
              <a:gd name="connsiteY54" fmla="*/ 401637 h 401637"/>
              <a:gd name="connsiteX55" fmla="*/ 2955734 w 3156552"/>
              <a:gd name="connsiteY55" fmla="*/ 301228 h 401637"/>
              <a:gd name="connsiteX56" fmla="*/ 2004424 w 3156552"/>
              <a:gd name="connsiteY56" fmla="*/ 301228 h 401637"/>
              <a:gd name="connsiteX57" fmla="*/ 2004424 w 3156552"/>
              <a:gd name="connsiteY57" fmla="*/ 100409 h 401637"/>
              <a:gd name="connsiteX58" fmla="*/ 2955734 w 3156552"/>
              <a:gd name="connsiteY58" fmla="*/ 100409 h 4016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3156552" h="401637">
                <a:moveTo>
                  <a:pt x="1857013" y="104678"/>
                </a:moveTo>
                <a:lnTo>
                  <a:pt x="1929021" y="104678"/>
                </a:lnTo>
                <a:lnTo>
                  <a:pt x="1929021" y="297257"/>
                </a:lnTo>
                <a:lnTo>
                  <a:pt x="1857013" y="297257"/>
                </a:lnTo>
                <a:close/>
                <a:moveTo>
                  <a:pt x="1702944" y="104678"/>
                </a:moveTo>
                <a:lnTo>
                  <a:pt x="1774952" y="104678"/>
                </a:lnTo>
                <a:lnTo>
                  <a:pt x="1774952" y="297257"/>
                </a:lnTo>
                <a:lnTo>
                  <a:pt x="1702944" y="297257"/>
                </a:lnTo>
                <a:close/>
                <a:moveTo>
                  <a:pt x="1548875" y="104678"/>
                </a:moveTo>
                <a:lnTo>
                  <a:pt x="1620883" y="104678"/>
                </a:lnTo>
                <a:lnTo>
                  <a:pt x="1620883" y="297257"/>
                </a:lnTo>
                <a:lnTo>
                  <a:pt x="1548875" y="297257"/>
                </a:lnTo>
                <a:close/>
                <a:moveTo>
                  <a:pt x="1394806" y="104678"/>
                </a:moveTo>
                <a:lnTo>
                  <a:pt x="1466814" y="104678"/>
                </a:lnTo>
                <a:lnTo>
                  <a:pt x="1466814" y="297257"/>
                </a:lnTo>
                <a:lnTo>
                  <a:pt x="1394806" y="297257"/>
                </a:lnTo>
                <a:close/>
                <a:moveTo>
                  <a:pt x="1240737" y="104678"/>
                </a:moveTo>
                <a:lnTo>
                  <a:pt x="1312745" y="104678"/>
                </a:lnTo>
                <a:lnTo>
                  <a:pt x="1312745" y="297257"/>
                </a:lnTo>
                <a:lnTo>
                  <a:pt x="1240737" y="297257"/>
                </a:lnTo>
                <a:close/>
                <a:moveTo>
                  <a:pt x="1086668" y="104678"/>
                </a:moveTo>
                <a:lnTo>
                  <a:pt x="1158676" y="104678"/>
                </a:lnTo>
                <a:lnTo>
                  <a:pt x="1158676" y="297257"/>
                </a:lnTo>
                <a:lnTo>
                  <a:pt x="1086668" y="297257"/>
                </a:lnTo>
                <a:close/>
                <a:moveTo>
                  <a:pt x="932599" y="104678"/>
                </a:moveTo>
                <a:lnTo>
                  <a:pt x="1004607" y="104678"/>
                </a:lnTo>
                <a:lnTo>
                  <a:pt x="1004607" y="297257"/>
                </a:lnTo>
                <a:lnTo>
                  <a:pt x="932599" y="297257"/>
                </a:lnTo>
                <a:close/>
                <a:moveTo>
                  <a:pt x="778530" y="104678"/>
                </a:moveTo>
                <a:lnTo>
                  <a:pt x="850538" y="104678"/>
                </a:lnTo>
                <a:lnTo>
                  <a:pt x="850538" y="297257"/>
                </a:lnTo>
                <a:lnTo>
                  <a:pt x="778530" y="297257"/>
                </a:lnTo>
                <a:close/>
                <a:moveTo>
                  <a:pt x="622824" y="104678"/>
                </a:moveTo>
                <a:lnTo>
                  <a:pt x="694832" y="104678"/>
                </a:lnTo>
                <a:lnTo>
                  <a:pt x="694832" y="297257"/>
                </a:lnTo>
                <a:lnTo>
                  <a:pt x="622824" y="297257"/>
                </a:lnTo>
                <a:close/>
                <a:moveTo>
                  <a:pt x="467118" y="104678"/>
                </a:moveTo>
                <a:lnTo>
                  <a:pt x="539126" y="104678"/>
                </a:lnTo>
                <a:lnTo>
                  <a:pt x="539126" y="297257"/>
                </a:lnTo>
                <a:lnTo>
                  <a:pt x="467118" y="297257"/>
                </a:lnTo>
                <a:close/>
                <a:moveTo>
                  <a:pt x="311412" y="104678"/>
                </a:moveTo>
                <a:lnTo>
                  <a:pt x="383420" y="104678"/>
                </a:lnTo>
                <a:lnTo>
                  <a:pt x="383420" y="297257"/>
                </a:lnTo>
                <a:lnTo>
                  <a:pt x="311412" y="297257"/>
                </a:lnTo>
                <a:close/>
                <a:moveTo>
                  <a:pt x="155706" y="104678"/>
                </a:moveTo>
                <a:lnTo>
                  <a:pt x="227714" y="104678"/>
                </a:lnTo>
                <a:lnTo>
                  <a:pt x="227714" y="297257"/>
                </a:lnTo>
                <a:lnTo>
                  <a:pt x="155706" y="297257"/>
                </a:lnTo>
                <a:close/>
                <a:moveTo>
                  <a:pt x="0" y="104678"/>
                </a:moveTo>
                <a:lnTo>
                  <a:pt x="72008" y="104678"/>
                </a:lnTo>
                <a:lnTo>
                  <a:pt x="72008" y="297257"/>
                </a:lnTo>
                <a:lnTo>
                  <a:pt x="0" y="297257"/>
                </a:lnTo>
                <a:close/>
                <a:moveTo>
                  <a:pt x="2955734" y="0"/>
                </a:moveTo>
                <a:lnTo>
                  <a:pt x="3156552" y="200819"/>
                </a:lnTo>
                <a:lnTo>
                  <a:pt x="2955734" y="401637"/>
                </a:lnTo>
                <a:lnTo>
                  <a:pt x="2955734" y="301228"/>
                </a:lnTo>
                <a:lnTo>
                  <a:pt x="2004424" y="301228"/>
                </a:lnTo>
                <a:lnTo>
                  <a:pt x="2004424" y="100409"/>
                </a:lnTo>
                <a:lnTo>
                  <a:pt x="2955734" y="10040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MH_Number"/>
          <p:cNvSpPr txBox="1"/>
          <p:nvPr>
            <p:custDataLst>
              <p:tags r:id="rId6"/>
            </p:custDataLst>
          </p:nvPr>
        </p:nvSpPr>
        <p:spPr>
          <a:xfrm>
            <a:off x="6692240" y="2279850"/>
            <a:ext cx="1600485" cy="584775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300" b="1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53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7206108" y="1516596"/>
            <a:ext cx="3534408" cy="4396679"/>
            <a:chOff x="7206108" y="1516596"/>
            <a:chExt cx="3534408" cy="4396679"/>
          </a:xfrm>
        </p:grpSpPr>
        <p:sp>
          <p:nvSpPr>
            <p:cNvPr id="19" name="MH_Other_2"/>
            <p:cNvSpPr/>
            <p:nvPr>
              <p:custDataLst>
                <p:tags r:id="rId2"/>
              </p:custDataLst>
            </p:nvPr>
          </p:nvSpPr>
          <p:spPr>
            <a:xfrm>
              <a:off x="7691825" y="4593406"/>
              <a:ext cx="2409389" cy="1319869"/>
            </a:xfrm>
            <a:prstGeom prst="parallelogram">
              <a:avLst>
                <a:gd name="adj" fmla="val 54485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0" name="MH_Other_3"/>
            <p:cNvSpPr/>
            <p:nvPr>
              <p:custDataLst>
                <p:tags r:id="rId3"/>
              </p:custDataLst>
            </p:nvPr>
          </p:nvSpPr>
          <p:spPr>
            <a:xfrm>
              <a:off x="7206108" y="4593406"/>
              <a:ext cx="1176856" cy="1319869"/>
            </a:xfrm>
            <a:prstGeom prst="parallelogram">
              <a:avLst>
                <a:gd name="adj" fmla="val 54485"/>
              </a:avLst>
            </a:prstGeom>
            <a:solidFill>
              <a:schemeClr val="accent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MH_Other_4"/>
            <p:cNvSpPr>
              <a:spLocks noChangeAspect="1"/>
            </p:cNvSpPr>
            <p:nvPr>
              <p:custDataLst>
                <p:tags r:id="rId4"/>
              </p:custDataLst>
            </p:nvPr>
          </p:nvSpPr>
          <p:spPr>
            <a:xfrm>
              <a:off x="9584840" y="4045686"/>
              <a:ext cx="1033294" cy="1073084"/>
            </a:xfrm>
            <a:prstGeom prst="rect">
              <a:avLst/>
            </a:prstGeom>
            <a:solidFill>
              <a:schemeClr val="accent3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>
                <a:rot lat="18373456" lon="17035657" rev="4800000"/>
              </a:camera>
              <a:lightRig rig="threePt" dir="t">
                <a:rot lat="0" lon="0" rev="13800000"/>
              </a:lightRig>
            </a:scene3d>
            <a:sp3d>
              <a:bevelT w="488950" h="1219200" prst="angle"/>
            </a:sp3d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0" name="MH_Other_18"/>
            <p:cNvSpPr/>
            <p:nvPr>
              <p:custDataLst>
                <p:tags r:id="rId5"/>
              </p:custDataLst>
            </p:nvPr>
          </p:nvSpPr>
          <p:spPr>
            <a:xfrm>
              <a:off x="10128090" y="4075028"/>
              <a:ext cx="612426" cy="634016"/>
            </a:xfrm>
            <a:prstGeom prst="blockArc">
              <a:avLst>
                <a:gd name="adj1" fmla="val 4"/>
                <a:gd name="adj2" fmla="val 21555189"/>
                <a:gd name="adj3" fmla="val 10621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1" name="MH_Other_19"/>
            <p:cNvSpPr/>
            <p:nvPr>
              <p:custDataLst>
                <p:tags r:id="rId6"/>
              </p:custDataLst>
            </p:nvPr>
          </p:nvSpPr>
          <p:spPr>
            <a:xfrm>
              <a:off x="10128090" y="4075028"/>
              <a:ext cx="612426" cy="634016"/>
            </a:xfrm>
            <a:prstGeom prst="blockArc">
              <a:avLst>
                <a:gd name="adj1" fmla="val 2719410"/>
                <a:gd name="adj2" fmla="val 21555189"/>
                <a:gd name="adj3" fmla="val 10621"/>
              </a:avLst>
            </a:prstGeom>
            <a:solidFill>
              <a:schemeClr val="accent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3" name="MH_SubTitle_3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7939482" y="5273279"/>
              <a:ext cx="1896794" cy="464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rgbClr val="333333"/>
                  </a:solidFill>
                  <a:latin typeface="微软雅黑" panose="020b0503020204020204" pitchFamily="34" charset="-122"/>
                </a:rPr>
                <a:t>03</a:t>
              </a:r>
              <a:r>
                <a:rPr lang="zh-CN" altLang="en-US" sz="2000" b="1">
                  <a:solidFill>
                    <a:srgbClr val="333333"/>
                  </a:solidFill>
                  <a:latin typeface="微软雅黑" panose="020b0503020204020204" pitchFamily="34" charset="-122"/>
                </a:rPr>
                <a:t>交付规定</a:t>
              </a:r>
            </a:p>
          </p:txBody>
        </p:sp>
        <p:sp>
          <p:nvSpPr>
            <p:cNvPr id="45" name="MH_Other_21"/>
            <p:cNvSpPr/>
            <p:nvPr>
              <p:custDataLst>
                <p:tags r:id="rId8"/>
              </p:custDataLst>
            </p:nvPr>
          </p:nvSpPr>
          <p:spPr>
            <a:xfrm>
              <a:off x="7584954" y="1516596"/>
              <a:ext cx="2896870" cy="1212851"/>
            </a:xfrm>
            <a:prstGeom prst="roundRect">
              <a:avLst/>
            </a:prstGeom>
            <a:noFill/>
            <a:ln w="28575" cap="flat" cmpd="sng" algn="ctr">
              <a:solidFill>
                <a:srgbClr val="A5A5A5">
                  <a:lumMod val="75000"/>
                </a:srgbClr>
              </a:solidFill>
              <a:prstDash val="dash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8" name="MH_Other_24"/>
            <p:cNvSpPr/>
            <p:nvPr>
              <p:custDataLst>
                <p:tags r:id="rId9"/>
              </p:custDataLst>
            </p:nvPr>
          </p:nvSpPr>
          <p:spPr>
            <a:xfrm rot="5625943">
              <a:off x="9456674" y="5287177"/>
              <a:ext cx="1192315" cy="38270"/>
            </a:xfrm>
            <a:prstGeom prst="ellipse">
              <a:avLst/>
            </a:prstGeom>
            <a:gradFill flip="none" rotWithShape="1">
              <a:gsLst>
                <a:gs pos="100000">
                  <a:sysClr val="window" lastClr="FFFFFF">
                    <a:alpha val="0"/>
                  </a:sysClr>
                </a:gs>
                <a:gs pos="19000">
                  <a:sysClr val="window" lastClr="FFFFFF"/>
                </a:gs>
              </a:gsLst>
              <a:path path="shape">
                <a:fillToRect l="50000" t="50000" r="50000" b="50000"/>
              </a:path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1" name="MH_Other_27"/>
            <p:cNvSpPr/>
            <p:nvPr>
              <p:custDataLst>
                <p:tags r:id="rId10"/>
              </p:custDataLst>
            </p:nvPr>
          </p:nvSpPr>
          <p:spPr>
            <a:xfrm rot="3186707" flipH="1">
              <a:off x="9777679" y="4921629"/>
              <a:ext cx="313020" cy="1255570"/>
            </a:xfrm>
            <a:custGeom>
              <a:gdLst>
                <a:gd name="connsiteX0" fmla="*/ 0 w 268777"/>
                <a:gd name="connsiteY0" fmla="*/ 991981 h 991981"/>
                <a:gd name="connsiteX1" fmla="*/ 67194 w 268777"/>
                <a:gd name="connsiteY1" fmla="*/ 0 h 991981"/>
                <a:gd name="connsiteX2" fmla="*/ 268777 w 268777"/>
                <a:gd name="connsiteY2" fmla="*/ 0 h 991981"/>
                <a:gd name="connsiteX3" fmla="*/ 201583 w 268777"/>
                <a:gd name="connsiteY3" fmla="*/ 991981 h 991981"/>
                <a:gd name="connsiteX4" fmla="*/ 0 w 268777"/>
                <a:gd name="connsiteY4" fmla="*/ 991981 h 991981"/>
                <a:gd name="connsiteX0-1" fmla="*/ 0 w 276216"/>
                <a:gd name="connsiteY0-2" fmla="*/ 1004212 h 1004212"/>
                <a:gd name="connsiteX1-3" fmla="*/ 67194 w 276216"/>
                <a:gd name="connsiteY1-4" fmla="*/ 12231 h 1004212"/>
                <a:gd name="connsiteX2-5" fmla="*/ 276216 w 276216"/>
                <a:gd name="connsiteY2-6" fmla="*/ 0 h 1004212"/>
                <a:gd name="connsiteX3-7" fmla="*/ 201583 w 276216"/>
                <a:gd name="connsiteY3-8" fmla="*/ 1004212 h 1004212"/>
                <a:gd name="connsiteX4-9" fmla="*/ 0 w 276216"/>
                <a:gd name="connsiteY4-10" fmla="*/ 1004212 h 1004212"/>
                <a:gd name="connsiteX0-11" fmla="*/ 0 w 276216"/>
                <a:gd name="connsiteY0-12" fmla="*/ 1004212 h 1004212"/>
                <a:gd name="connsiteX1-13" fmla="*/ 65603 w 276216"/>
                <a:gd name="connsiteY1-14" fmla="*/ 23396 h 1004212"/>
                <a:gd name="connsiteX2-15" fmla="*/ 276216 w 276216"/>
                <a:gd name="connsiteY2-16" fmla="*/ 0 h 1004212"/>
                <a:gd name="connsiteX3-17" fmla="*/ 201583 w 276216"/>
                <a:gd name="connsiteY3-18" fmla="*/ 1004212 h 1004212"/>
                <a:gd name="connsiteX4-19" fmla="*/ 0 w 276216"/>
                <a:gd name="connsiteY4-20" fmla="*/ 1004212 h 1004212"/>
                <a:gd name="connsiteX0-21" fmla="*/ 0 w 282590"/>
                <a:gd name="connsiteY0-22" fmla="*/ 1022288 h 1022288"/>
                <a:gd name="connsiteX1-23" fmla="*/ 71977 w 282590"/>
                <a:gd name="connsiteY1-24" fmla="*/ 23396 h 1022288"/>
                <a:gd name="connsiteX2-25" fmla="*/ 282590 w 282590"/>
                <a:gd name="connsiteY2-26" fmla="*/ 0 h 1022288"/>
                <a:gd name="connsiteX3-27" fmla="*/ 207957 w 282590"/>
                <a:gd name="connsiteY3-28" fmla="*/ 1004212 h 1022288"/>
                <a:gd name="connsiteX4-29" fmla="*/ 0 w 282590"/>
                <a:gd name="connsiteY4-30" fmla="*/ 1022288 h 1022288"/>
                <a:gd name="connsiteX0-31" fmla="*/ 0 w 282590"/>
                <a:gd name="connsiteY0-32" fmla="*/ 1022288 h 1199855"/>
                <a:gd name="connsiteX1-33" fmla="*/ 71977 w 282590"/>
                <a:gd name="connsiteY1-34" fmla="*/ 23396 h 1199855"/>
                <a:gd name="connsiteX2-35" fmla="*/ 282590 w 282590"/>
                <a:gd name="connsiteY2-36" fmla="*/ 0 h 1199855"/>
                <a:gd name="connsiteX3-37" fmla="*/ 195260 w 282590"/>
                <a:gd name="connsiteY3-38" fmla="*/ 1199855 h 1199855"/>
                <a:gd name="connsiteX4-39" fmla="*/ 0 w 282590"/>
                <a:gd name="connsiteY4-40" fmla="*/ 1022288 h 1199855"/>
                <a:gd name="connsiteX0-41" fmla="*/ 0 w 282590"/>
                <a:gd name="connsiteY0-42" fmla="*/ 1022288 h 1187102"/>
                <a:gd name="connsiteX1-43" fmla="*/ 71977 w 282590"/>
                <a:gd name="connsiteY1-44" fmla="*/ 23396 h 1187102"/>
                <a:gd name="connsiteX2-45" fmla="*/ 282590 w 282590"/>
                <a:gd name="connsiteY2-46" fmla="*/ 0 h 1187102"/>
                <a:gd name="connsiteX3-47" fmla="*/ 172395 w 282590"/>
                <a:gd name="connsiteY3-48" fmla="*/ 1187102 h 1187102"/>
                <a:gd name="connsiteX4-49" fmla="*/ 0 w 282590"/>
                <a:gd name="connsiteY4-50" fmla="*/ 1022288 h 1187102"/>
                <a:gd name="connsiteX0-51" fmla="*/ 0 w 282590"/>
                <a:gd name="connsiteY0-52" fmla="*/ 1022288 h 1181254"/>
                <a:gd name="connsiteX1-53" fmla="*/ 71977 w 282590"/>
                <a:gd name="connsiteY1-54" fmla="*/ 23396 h 1181254"/>
                <a:gd name="connsiteX2-55" fmla="*/ 282590 w 282590"/>
                <a:gd name="connsiteY2-56" fmla="*/ 0 h 1181254"/>
                <a:gd name="connsiteX3-57" fmla="*/ 171329 w 282590"/>
                <a:gd name="connsiteY3-58" fmla="*/ 1181254 h 1181254"/>
                <a:gd name="connsiteX4-59" fmla="*/ 0 w 282590"/>
                <a:gd name="connsiteY4-60" fmla="*/ 1022288 h 1181254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82590" h="1181254">
                  <a:moveTo>
                    <a:pt x="0" y="1022288"/>
                  </a:moveTo>
                  <a:lnTo>
                    <a:pt x="71977" y="23396"/>
                  </a:lnTo>
                  <a:lnTo>
                    <a:pt x="282590" y="0"/>
                  </a:lnTo>
                  <a:lnTo>
                    <a:pt x="171329" y="1181254"/>
                  </a:lnTo>
                  <a:lnTo>
                    <a:pt x="0" y="1022288"/>
                  </a:lnTo>
                  <a:close/>
                </a:path>
              </a:pathLst>
            </a:custGeom>
            <a:solidFill>
              <a:sysClr val="window" lastClr="FFFFFF">
                <a:alpha val="22000"/>
              </a:sys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4" name="MH_Text_3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7720624" y="1636660"/>
              <a:ext cx="2626330" cy="1006848"/>
            </a:xfrm>
            <a:prstGeom prst="rect">
              <a:avLst/>
            </a:prstGeom>
            <a:noFill/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</a:rPr>
                <a:t>凭领取凭证；凭证丢失需担保，也可凭传真件领取</a:t>
              </a:r>
            </a:p>
          </p:txBody>
        </p:sp>
        <p:cxnSp>
          <p:nvCxnSpPr>
            <p:cNvPr id="57" name="MH_Other_33"/>
            <p:cNvCxnSpPr>
              <a:cxnSpLocks noChangeShapeType="1"/>
            </p:cNvCxnSpPr>
            <p:nvPr>
              <p:custDataLst>
                <p:tags r:id="rId12"/>
              </p:custDataLst>
            </p:nvPr>
          </p:nvCxnSpPr>
          <p:spPr bwMode="auto">
            <a:xfrm>
              <a:off x="8215939" y="2729241"/>
              <a:ext cx="1885275" cy="1630896"/>
            </a:xfrm>
            <a:prstGeom prst="bentConnector3">
              <a:avLst>
                <a:gd name="adj1" fmla="val -755"/>
              </a:avLst>
            </a:prstGeom>
            <a:noFill/>
            <a:ln w="22225" cap="rnd" algn="ctr">
              <a:solidFill>
                <a:srgbClr val="7C7C7C"/>
              </a:solidFill>
              <a:prstDash val="dash"/>
              <a:miter lim="800000"/>
              <a:headEnd type="oval" w="med" len="med"/>
              <a:tailEnd type="oval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970168" y="4542195"/>
              <a:ext cx="798240" cy="6149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6" name="组合 5"/>
          <p:cNvGrpSpPr/>
          <p:nvPr/>
        </p:nvGrpSpPr>
        <p:grpSpPr>
          <a:xfrm>
            <a:off x="4147816" y="1895056"/>
            <a:ext cx="3520970" cy="4018219"/>
            <a:chOff x="4147816" y="1895056"/>
            <a:chExt cx="3520970" cy="4018219"/>
          </a:xfrm>
        </p:grpSpPr>
        <p:sp>
          <p:nvSpPr>
            <p:cNvPr id="22" name="MH_Other_5"/>
            <p:cNvSpPr/>
            <p:nvPr>
              <p:custDataLst>
                <p:tags r:id="rId14"/>
              </p:custDataLst>
            </p:nvPr>
          </p:nvSpPr>
          <p:spPr>
            <a:xfrm>
              <a:off x="4635453" y="4593406"/>
              <a:ext cx="2409389" cy="1319869"/>
            </a:xfrm>
            <a:prstGeom prst="parallelogram">
              <a:avLst>
                <a:gd name="adj" fmla="val 54485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" name="MH_Other_6"/>
            <p:cNvSpPr/>
            <p:nvPr>
              <p:custDataLst>
                <p:tags r:id="rId15"/>
              </p:custDataLst>
            </p:nvPr>
          </p:nvSpPr>
          <p:spPr>
            <a:xfrm>
              <a:off x="4147816" y="4593406"/>
              <a:ext cx="1178777" cy="1319869"/>
            </a:xfrm>
            <a:prstGeom prst="parallelogram">
              <a:avLst>
                <a:gd name="adj" fmla="val 54485"/>
              </a:avLst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4" name="MH_Other_7"/>
            <p:cNvSpPr>
              <a:spLocks noChangeAspect="1"/>
            </p:cNvSpPr>
            <p:nvPr>
              <p:custDataLst>
                <p:tags r:id="rId16"/>
              </p:custDataLst>
            </p:nvPr>
          </p:nvSpPr>
          <p:spPr>
            <a:xfrm>
              <a:off x="6528735" y="4045686"/>
              <a:ext cx="1033294" cy="1073084"/>
            </a:xfrm>
            <a:prstGeom prst="rect">
              <a:avLst/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>
                <a:rot lat="18373456" lon="17035657" rev="4800000"/>
              </a:camera>
              <a:lightRig rig="threePt" dir="t">
                <a:rot lat="0" lon="0" rev="13800000"/>
              </a:lightRig>
            </a:scene3d>
            <a:sp3d>
              <a:bevelT w="488950" h="1219200" prst="angle"/>
            </a:sp3d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8" name="MH_Other_16"/>
            <p:cNvSpPr/>
            <p:nvPr>
              <p:custDataLst>
                <p:tags r:id="rId17"/>
              </p:custDataLst>
            </p:nvPr>
          </p:nvSpPr>
          <p:spPr>
            <a:xfrm>
              <a:off x="7056360" y="4075028"/>
              <a:ext cx="612426" cy="634016"/>
            </a:xfrm>
            <a:prstGeom prst="blockArc">
              <a:avLst>
                <a:gd name="adj1" fmla="val 4"/>
                <a:gd name="adj2" fmla="val 21555189"/>
                <a:gd name="adj3" fmla="val 10621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9" name="MH_Other_17"/>
            <p:cNvSpPr/>
            <p:nvPr>
              <p:custDataLst>
                <p:tags r:id="rId18"/>
              </p:custDataLst>
            </p:nvPr>
          </p:nvSpPr>
          <p:spPr>
            <a:xfrm>
              <a:off x="7056360" y="4075028"/>
              <a:ext cx="612426" cy="634016"/>
            </a:xfrm>
            <a:prstGeom prst="blockArc">
              <a:avLst>
                <a:gd name="adj1" fmla="val 11845492"/>
                <a:gd name="adj2" fmla="val 21555189"/>
                <a:gd name="adj3" fmla="val 10621"/>
              </a:avLst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altLang="zh-CN" sz="1400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2" name="MH_SubTitle_2"/>
            <p:cNvSpPr txBox="1"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4860074" y="5273279"/>
              <a:ext cx="1898713" cy="464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rgbClr val="333333"/>
                  </a:solidFill>
                  <a:latin typeface="微软雅黑" panose="020b0503020204020204" pitchFamily="34" charset="-122"/>
                </a:rPr>
                <a:t>02</a:t>
              </a:r>
              <a:r>
                <a:rPr lang="zh-CN" altLang="en-US" sz="2000" b="1">
                  <a:solidFill>
                    <a:srgbClr val="333333"/>
                  </a:solidFill>
                  <a:latin typeface="微软雅黑" panose="020b0503020204020204" pitchFamily="34" charset="-122"/>
                </a:rPr>
                <a:t>仓库保管</a:t>
              </a:r>
            </a:p>
          </p:txBody>
        </p:sp>
        <p:sp>
          <p:nvSpPr>
            <p:cNvPr id="44" name="MH_Other_20"/>
            <p:cNvSpPr/>
            <p:nvPr>
              <p:custDataLst>
                <p:tags r:id="rId20"/>
              </p:custDataLst>
            </p:nvPr>
          </p:nvSpPr>
          <p:spPr>
            <a:xfrm>
              <a:off x="4590294" y="1895056"/>
              <a:ext cx="2782571" cy="1165225"/>
            </a:xfrm>
            <a:prstGeom prst="roundRect">
              <a:avLst/>
            </a:prstGeom>
            <a:noFill/>
            <a:ln w="28575" cap="flat" cmpd="sng" algn="ctr">
              <a:solidFill>
                <a:srgbClr val="A5A5A5">
                  <a:lumMod val="75000"/>
                </a:srgbClr>
              </a:solidFill>
              <a:prstDash val="dash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7" name="MH_Other_23"/>
            <p:cNvSpPr/>
            <p:nvPr>
              <p:custDataLst>
                <p:tags r:id="rId21"/>
              </p:custDataLst>
            </p:nvPr>
          </p:nvSpPr>
          <p:spPr>
            <a:xfrm rot="5625943">
              <a:off x="6397746" y="5287177"/>
              <a:ext cx="1192315" cy="38270"/>
            </a:xfrm>
            <a:prstGeom prst="ellipse">
              <a:avLst/>
            </a:prstGeom>
            <a:gradFill flip="none" rotWithShape="1">
              <a:gsLst>
                <a:gs pos="100000">
                  <a:sysClr val="window" lastClr="FFFFFF">
                    <a:alpha val="0"/>
                  </a:sysClr>
                </a:gs>
                <a:gs pos="19000">
                  <a:sysClr val="window" lastClr="FFFFFF"/>
                </a:gs>
              </a:gsLst>
              <a:path path="shape">
                <a:fillToRect l="50000" t="50000" r="50000" b="50000"/>
              </a:path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9" name="MH_Other_25"/>
            <p:cNvSpPr/>
            <p:nvPr>
              <p:custDataLst>
                <p:tags r:id="rId22"/>
              </p:custDataLst>
            </p:nvPr>
          </p:nvSpPr>
          <p:spPr>
            <a:xfrm rot="3186707" flipH="1">
              <a:off x="6723226" y="4921629"/>
              <a:ext cx="313020" cy="1255570"/>
            </a:xfrm>
            <a:custGeom>
              <a:gdLst>
                <a:gd name="connsiteX0" fmla="*/ 0 w 268777"/>
                <a:gd name="connsiteY0" fmla="*/ 991981 h 991981"/>
                <a:gd name="connsiteX1" fmla="*/ 67194 w 268777"/>
                <a:gd name="connsiteY1" fmla="*/ 0 h 991981"/>
                <a:gd name="connsiteX2" fmla="*/ 268777 w 268777"/>
                <a:gd name="connsiteY2" fmla="*/ 0 h 991981"/>
                <a:gd name="connsiteX3" fmla="*/ 201583 w 268777"/>
                <a:gd name="connsiteY3" fmla="*/ 991981 h 991981"/>
                <a:gd name="connsiteX4" fmla="*/ 0 w 268777"/>
                <a:gd name="connsiteY4" fmla="*/ 991981 h 991981"/>
                <a:gd name="connsiteX0-1" fmla="*/ 0 w 276216"/>
                <a:gd name="connsiteY0-2" fmla="*/ 1004212 h 1004212"/>
                <a:gd name="connsiteX1-3" fmla="*/ 67194 w 276216"/>
                <a:gd name="connsiteY1-4" fmla="*/ 12231 h 1004212"/>
                <a:gd name="connsiteX2-5" fmla="*/ 276216 w 276216"/>
                <a:gd name="connsiteY2-6" fmla="*/ 0 h 1004212"/>
                <a:gd name="connsiteX3-7" fmla="*/ 201583 w 276216"/>
                <a:gd name="connsiteY3-8" fmla="*/ 1004212 h 1004212"/>
                <a:gd name="connsiteX4-9" fmla="*/ 0 w 276216"/>
                <a:gd name="connsiteY4-10" fmla="*/ 1004212 h 1004212"/>
                <a:gd name="connsiteX0-11" fmla="*/ 0 w 276216"/>
                <a:gd name="connsiteY0-12" fmla="*/ 1004212 h 1004212"/>
                <a:gd name="connsiteX1-13" fmla="*/ 65603 w 276216"/>
                <a:gd name="connsiteY1-14" fmla="*/ 23396 h 1004212"/>
                <a:gd name="connsiteX2-15" fmla="*/ 276216 w 276216"/>
                <a:gd name="connsiteY2-16" fmla="*/ 0 h 1004212"/>
                <a:gd name="connsiteX3-17" fmla="*/ 201583 w 276216"/>
                <a:gd name="connsiteY3-18" fmla="*/ 1004212 h 1004212"/>
                <a:gd name="connsiteX4-19" fmla="*/ 0 w 276216"/>
                <a:gd name="connsiteY4-20" fmla="*/ 1004212 h 1004212"/>
                <a:gd name="connsiteX0-21" fmla="*/ 0 w 282590"/>
                <a:gd name="connsiteY0-22" fmla="*/ 1022288 h 1022288"/>
                <a:gd name="connsiteX1-23" fmla="*/ 71977 w 282590"/>
                <a:gd name="connsiteY1-24" fmla="*/ 23396 h 1022288"/>
                <a:gd name="connsiteX2-25" fmla="*/ 282590 w 282590"/>
                <a:gd name="connsiteY2-26" fmla="*/ 0 h 1022288"/>
                <a:gd name="connsiteX3-27" fmla="*/ 207957 w 282590"/>
                <a:gd name="connsiteY3-28" fmla="*/ 1004212 h 1022288"/>
                <a:gd name="connsiteX4-29" fmla="*/ 0 w 282590"/>
                <a:gd name="connsiteY4-30" fmla="*/ 1022288 h 1022288"/>
                <a:gd name="connsiteX0-31" fmla="*/ 0 w 282590"/>
                <a:gd name="connsiteY0-32" fmla="*/ 1022288 h 1199855"/>
                <a:gd name="connsiteX1-33" fmla="*/ 71977 w 282590"/>
                <a:gd name="connsiteY1-34" fmla="*/ 23396 h 1199855"/>
                <a:gd name="connsiteX2-35" fmla="*/ 282590 w 282590"/>
                <a:gd name="connsiteY2-36" fmla="*/ 0 h 1199855"/>
                <a:gd name="connsiteX3-37" fmla="*/ 195260 w 282590"/>
                <a:gd name="connsiteY3-38" fmla="*/ 1199855 h 1199855"/>
                <a:gd name="connsiteX4-39" fmla="*/ 0 w 282590"/>
                <a:gd name="connsiteY4-40" fmla="*/ 1022288 h 1199855"/>
                <a:gd name="connsiteX0-41" fmla="*/ 0 w 282590"/>
                <a:gd name="connsiteY0-42" fmla="*/ 1022288 h 1187102"/>
                <a:gd name="connsiteX1-43" fmla="*/ 71977 w 282590"/>
                <a:gd name="connsiteY1-44" fmla="*/ 23396 h 1187102"/>
                <a:gd name="connsiteX2-45" fmla="*/ 282590 w 282590"/>
                <a:gd name="connsiteY2-46" fmla="*/ 0 h 1187102"/>
                <a:gd name="connsiteX3-47" fmla="*/ 172395 w 282590"/>
                <a:gd name="connsiteY3-48" fmla="*/ 1187102 h 1187102"/>
                <a:gd name="connsiteX4-49" fmla="*/ 0 w 282590"/>
                <a:gd name="connsiteY4-50" fmla="*/ 1022288 h 1187102"/>
                <a:gd name="connsiteX0-51" fmla="*/ 0 w 282590"/>
                <a:gd name="connsiteY0-52" fmla="*/ 1022288 h 1181254"/>
                <a:gd name="connsiteX1-53" fmla="*/ 71977 w 282590"/>
                <a:gd name="connsiteY1-54" fmla="*/ 23396 h 1181254"/>
                <a:gd name="connsiteX2-55" fmla="*/ 282590 w 282590"/>
                <a:gd name="connsiteY2-56" fmla="*/ 0 h 1181254"/>
                <a:gd name="connsiteX3-57" fmla="*/ 171329 w 282590"/>
                <a:gd name="connsiteY3-58" fmla="*/ 1181254 h 1181254"/>
                <a:gd name="connsiteX4-59" fmla="*/ 0 w 282590"/>
                <a:gd name="connsiteY4-60" fmla="*/ 1022288 h 1181254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82590" h="1181254">
                  <a:moveTo>
                    <a:pt x="0" y="1022288"/>
                  </a:moveTo>
                  <a:lnTo>
                    <a:pt x="71977" y="23396"/>
                  </a:lnTo>
                  <a:lnTo>
                    <a:pt x="282590" y="0"/>
                  </a:lnTo>
                  <a:lnTo>
                    <a:pt x="171329" y="1181254"/>
                  </a:lnTo>
                  <a:lnTo>
                    <a:pt x="0" y="1022288"/>
                  </a:lnTo>
                  <a:close/>
                </a:path>
              </a:pathLst>
            </a:custGeom>
            <a:solidFill>
              <a:sysClr val="window" lastClr="FFFFFF">
                <a:alpha val="22000"/>
              </a:sys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3" name="MH_Text_2"/>
            <p:cNvSpPr txBox="1"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4662328" y="1973604"/>
              <a:ext cx="2639773" cy="1006850"/>
            </a:xfrm>
            <a:prstGeom prst="rect">
              <a:avLst/>
            </a:prstGeom>
            <a:noFill/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</a:rPr>
                <a:t>从运到日起（包裹从通知日起），免费保管</a:t>
              </a:r>
              <a:r>
                <a:rPr lang="en-US" altLang="zh-CN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</a:rPr>
                <a:t>3</a:t>
              </a:r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</a:rPr>
                <a:t>天</a:t>
              </a:r>
            </a:p>
          </p:txBody>
        </p:sp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24">
              <a:clrChange>
                <a:clrFrom>
                  <a:srgbClr val="E498BE"/>
                </a:clrFrom>
                <a:clrTo>
                  <a:srgbClr val="E498B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2740" y="4590777"/>
              <a:ext cx="681883" cy="662563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cxnSp>
          <p:nvCxnSpPr>
            <p:cNvPr id="58" name="MH_Other_31"/>
            <p:cNvCxnSpPr>
              <a:cxnSpLocks noChangeShapeType="1"/>
            </p:cNvCxnSpPr>
            <p:nvPr>
              <p:custDataLst>
                <p:tags r:id="rId25"/>
              </p:custDataLst>
            </p:nvPr>
          </p:nvCxnSpPr>
          <p:spPr bwMode="auto">
            <a:xfrm>
              <a:off x="6064395" y="3068960"/>
              <a:ext cx="972000" cy="1368000"/>
            </a:xfrm>
            <a:prstGeom prst="bentConnector3">
              <a:avLst>
                <a:gd name="adj1" fmla="val -1046"/>
              </a:avLst>
            </a:prstGeom>
            <a:noFill/>
            <a:ln w="22225" cap="rnd" algn="ctr">
              <a:solidFill>
                <a:srgbClr val="7C7C7C"/>
              </a:solidFill>
              <a:prstDash val="dash"/>
              <a:miter lim="800000"/>
              <a:headEnd type="oval" w="med" len="med"/>
              <a:tailEnd type="oval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31" name="矩形 30"/>
          <p:cNvSpPr/>
          <p:nvPr/>
        </p:nvSpPr>
        <p:spPr>
          <a:xfrm>
            <a:off x="0" y="191552"/>
            <a:ext cx="211521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091444" y="2250737"/>
            <a:ext cx="3638081" cy="3662538"/>
            <a:chOff x="1091444" y="2250737"/>
            <a:chExt cx="3638081" cy="3662538"/>
          </a:xfrm>
        </p:grpSpPr>
        <p:sp>
          <p:nvSpPr>
            <p:cNvPr id="17" name="MH_Other_1"/>
            <p:cNvSpPr/>
            <p:nvPr>
              <p:custDataLst>
                <p:tags r:id="rId26"/>
              </p:custDataLst>
            </p:nvPr>
          </p:nvSpPr>
          <p:spPr>
            <a:xfrm>
              <a:off x="1575242" y="2250737"/>
              <a:ext cx="2668566" cy="1116506"/>
            </a:xfrm>
            <a:prstGeom prst="roundRect">
              <a:avLst/>
            </a:prstGeom>
            <a:noFill/>
            <a:ln w="28575" cap="flat" cmpd="sng" algn="ctr">
              <a:solidFill>
                <a:srgbClr val="A5A5A5">
                  <a:lumMod val="75000"/>
                </a:srgbClr>
              </a:solidFill>
              <a:prstDash val="dash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5" name="MH_Other_8"/>
            <p:cNvSpPr/>
            <p:nvPr>
              <p:custDataLst>
                <p:tags r:id="rId27"/>
              </p:custDataLst>
            </p:nvPr>
          </p:nvSpPr>
          <p:spPr>
            <a:xfrm>
              <a:off x="1579080" y="4593406"/>
              <a:ext cx="2411308" cy="1319869"/>
            </a:xfrm>
            <a:prstGeom prst="parallelogram">
              <a:avLst>
                <a:gd name="adj" fmla="val 54485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6" name="MH_Other_9"/>
            <p:cNvSpPr>
              <a:spLocks noChangeAspect="1"/>
            </p:cNvSpPr>
            <p:nvPr>
              <p:custDataLst>
                <p:tags r:id="rId28"/>
              </p:custDataLst>
            </p:nvPr>
          </p:nvSpPr>
          <p:spPr>
            <a:xfrm>
              <a:off x="3472628" y="4045686"/>
              <a:ext cx="1033294" cy="1073084"/>
            </a:xfrm>
            <a:prstGeom prst="rect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>
                <a:rot lat="18373456" lon="17035657" rev="4800000"/>
              </a:camera>
              <a:lightRig rig="threePt" dir="t">
                <a:rot lat="0" lon="0" rev="13800000"/>
              </a:lightRig>
            </a:scene3d>
            <a:sp3d>
              <a:bevelT w="488950" h="1219200" prst="angle"/>
            </a:sp3d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7" name="MH_Other_10"/>
            <p:cNvSpPr/>
            <p:nvPr>
              <p:custDataLst>
                <p:tags r:id="rId29"/>
              </p:custDataLst>
            </p:nvPr>
          </p:nvSpPr>
          <p:spPr>
            <a:xfrm>
              <a:off x="1091444" y="4593406"/>
              <a:ext cx="1178777" cy="1319869"/>
            </a:xfrm>
            <a:prstGeom prst="parallelogram">
              <a:avLst>
                <a:gd name="adj" fmla="val 54485"/>
              </a:avLst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5" name="MH_SubTitle_1"/>
            <p:cNvSpPr txBox="1">
              <a:spLocks noChangeArrowheads="1"/>
            </p:cNvSpPr>
            <p:nvPr>
              <p:custDataLst>
                <p:tags r:id="rId30"/>
              </p:custDataLst>
            </p:nvPr>
          </p:nvSpPr>
          <p:spPr bwMode="auto">
            <a:xfrm>
              <a:off x="1844017" y="5273279"/>
              <a:ext cx="1896794" cy="4645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rgbClr val="333333"/>
                  </a:solidFill>
                  <a:latin typeface="微软雅黑" panose="020b0503020204020204" pitchFamily="34" charset="-122"/>
                </a:rPr>
                <a:t>01</a:t>
              </a:r>
              <a:r>
                <a:rPr lang="zh-CN" altLang="en-US" sz="2000" b="1">
                  <a:solidFill>
                    <a:srgbClr val="333333"/>
                  </a:solidFill>
                  <a:latin typeface="微软雅黑" panose="020b0503020204020204" pitchFamily="34" charset="-122"/>
                </a:rPr>
                <a:t>到达通知</a:t>
              </a:r>
            </a:p>
          </p:txBody>
        </p:sp>
        <p:sp>
          <p:nvSpPr>
            <p:cNvPr id="36" name="MH_Other_14"/>
            <p:cNvSpPr/>
            <p:nvPr>
              <p:custDataLst>
                <p:tags r:id="rId31"/>
              </p:custDataLst>
            </p:nvPr>
          </p:nvSpPr>
          <p:spPr>
            <a:xfrm>
              <a:off x="4119019" y="4075028"/>
              <a:ext cx="610506" cy="634016"/>
            </a:xfrm>
            <a:prstGeom prst="blockArc">
              <a:avLst>
                <a:gd name="adj1" fmla="val 4"/>
                <a:gd name="adj2" fmla="val 21555189"/>
                <a:gd name="adj3" fmla="val 10621"/>
              </a:avLst>
            </a:prstGeom>
            <a:solidFill>
              <a:sysClr val="window" lastClr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7" name="MH_Other_15"/>
            <p:cNvSpPr/>
            <p:nvPr>
              <p:custDataLst>
                <p:tags r:id="rId32"/>
              </p:custDataLst>
            </p:nvPr>
          </p:nvSpPr>
          <p:spPr>
            <a:xfrm>
              <a:off x="4119019" y="4075028"/>
              <a:ext cx="610506" cy="634016"/>
            </a:xfrm>
            <a:prstGeom prst="blockArc">
              <a:avLst>
                <a:gd name="adj1" fmla="val 7160119"/>
                <a:gd name="adj2" fmla="val 21555189"/>
                <a:gd name="adj3" fmla="val 10621"/>
              </a:avLst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6" name="MH_Other_22"/>
            <p:cNvSpPr/>
            <p:nvPr>
              <p:custDataLst>
                <p:tags r:id="rId33"/>
              </p:custDataLst>
            </p:nvPr>
          </p:nvSpPr>
          <p:spPr>
            <a:xfrm rot="5625943">
              <a:off x="3347583" y="5287177"/>
              <a:ext cx="1192315" cy="38270"/>
            </a:xfrm>
            <a:prstGeom prst="ellipse">
              <a:avLst/>
            </a:prstGeom>
            <a:gradFill flip="none" rotWithShape="1">
              <a:gsLst>
                <a:gs pos="100000">
                  <a:sysClr val="window" lastClr="FFFFFF">
                    <a:alpha val="0"/>
                  </a:sysClr>
                </a:gs>
                <a:gs pos="19000">
                  <a:sysClr val="window" lastClr="FFFFFF"/>
                </a:gs>
              </a:gsLst>
              <a:path path="shape">
                <a:fillToRect l="50000" t="50000" r="50000" b="50000"/>
              </a:path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0" name="MH_Other_26"/>
            <p:cNvSpPr/>
            <p:nvPr>
              <p:custDataLst>
                <p:tags r:id="rId34"/>
              </p:custDataLst>
            </p:nvPr>
          </p:nvSpPr>
          <p:spPr>
            <a:xfrm rot="3186707" flipH="1">
              <a:off x="3674534" y="4921629"/>
              <a:ext cx="313020" cy="1255570"/>
            </a:xfrm>
            <a:custGeom>
              <a:gdLst>
                <a:gd name="connsiteX0" fmla="*/ 0 w 268777"/>
                <a:gd name="connsiteY0" fmla="*/ 991981 h 991981"/>
                <a:gd name="connsiteX1" fmla="*/ 67194 w 268777"/>
                <a:gd name="connsiteY1" fmla="*/ 0 h 991981"/>
                <a:gd name="connsiteX2" fmla="*/ 268777 w 268777"/>
                <a:gd name="connsiteY2" fmla="*/ 0 h 991981"/>
                <a:gd name="connsiteX3" fmla="*/ 201583 w 268777"/>
                <a:gd name="connsiteY3" fmla="*/ 991981 h 991981"/>
                <a:gd name="connsiteX4" fmla="*/ 0 w 268777"/>
                <a:gd name="connsiteY4" fmla="*/ 991981 h 991981"/>
                <a:gd name="connsiteX0-1" fmla="*/ 0 w 276216"/>
                <a:gd name="connsiteY0-2" fmla="*/ 1004212 h 1004212"/>
                <a:gd name="connsiteX1-3" fmla="*/ 67194 w 276216"/>
                <a:gd name="connsiteY1-4" fmla="*/ 12231 h 1004212"/>
                <a:gd name="connsiteX2-5" fmla="*/ 276216 w 276216"/>
                <a:gd name="connsiteY2-6" fmla="*/ 0 h 1004212"/>
                <a:gd name="connsiteX3-7" fmla="*/ 201583 w 276216"/>
                <a:gd name="connsiteY3-8" fmla="*/ 1004212 h 1004212"/>
                <a:gd name="connsiteX4-9" fmla="*/ 0 w 276216"/>
                <a:gd name="connsiteY4-10" fmla="*/ 1004212 h 1004212"/>
                <a:gd name="connsiteX0-11" fmla="*/ 0 w 276216"/>
                <a:gd name="connsiteY0-12" fmla="*/ 1004212 h 1004212"/>
                <a:gd name="connsiteX1-13" fmla="*/ 65603 w 276216"/>
                <a:gd name="connsiteY1-14" fmla="*/ 23396 h 1004212"/>
                <a:gd name="connsiteX2-15" fmla="*/ 276216 w 276216"/>
                <a:gd name="connsiteY2-16" fmla="*/ 0 h 1004212"/>
                <a:gd name="connsiteX3-17" fmla="*/ 201583 w 276216"/>
                <a:gd name="connsiteY3-18" fmla="*/ 1004212 h 1004212"/>
                <a:gd name="connsiteX4-19" fmla="*/ 0 w 276216"/>
                <a:gd name="connsiteY4-20" fmla="*/ 1004212 h 1004212"/>
                <a:gd name="connsiteX0-21" fmla="*/ 0 w 282590"/>
                <a:gd name="connsiteY0-22" fmla="*/ 1022288 h 1022288"/>
                <a:gd name="connsiteX1-23" fmla="*/ 71977 w 282590"/>
                <a:gd name="connsiteY1-24" fmla="*/ 23396 h 1022288"/>
                <a:gd name="connsiteX2-25" fmla="*/ 282590 w 282590"/>
                <a:gd name="connsiteY2-26" fmla="*/ 0 h 1022288"/>
                <a:gd name="connsiteX3-27" fmla="*/ 207957 w 282590"/>
                <a:gd name="connsiteY3-28" fmla="*/ 1004212 h 1022288"/>
                <a:gd name="connsiteX4-29" fmla="*/ 0 w 282590"/>
                <a:gd name="connsiteY4-30" fmla="*/ 1022288 h 1022288"/>
                <a:gd name="connsiteX0-31" fmla="*/ 0 w 282590"/>
                <a:gd name="connsiteY0-32" fmla="*/ 1022288 h 1199855"/>
                <a:gd name="connsiteX1-33" fmla="*/ 71977 w 282590"/>
                <a:gd name="connsiteY1-34" fmla="*/ 23396 h 1199855"/>
                <a:gd name="connsiteX2-35" fmla="*/ 282590 w 282590"/>
                <a:gd name="connsiteY2-36" fmla="*/ 0 h 1199855"/>
                <a:gd name="connsiteX3-37" fmla="*/ 195260 w 282590"/>
                <a:gd name="connsiteY3-38" fmla="*/ 1199855 h 1199855"/>
                <a:gd name="connsiteX4-39" fmla="*/ 0 w 282590"/>
                <a:gd name="connsiteY4-40" fmla="*/ 1022288 h 1199855"/>
                <a:gd name="connsiteX0-41" fmla="*/ 0 w 282590"/>
                <a:gd name="connsiteY0-42" fmla="*/ 1022288 h 1187102"/>
                <a:gd name="connsiteX1-43" fmla="*/ 71977 w 282590"/>
                <a:gd name="connsiteY1-44" fmla="*/ 23396 h 1187102"/>
                <a:gd name="connsiteX2-45" fmla="*/ 282590 w 282590"/>
                <a:gd name="connsiteY2-46" fmla="*/ 0 h 1187102"/>
                <a:gd name="connsiteX3-47" fmla="*/ 172395 w 282590"/>
                <a:gd name="connsiteY3-48" fmla="*/ 1187102 h 1187102"/>
                <a:gd name="connsiteX4-49" fmla="*/ 0 w 282590"/>
                <a:gd name="connsiteY4-50" fmla="*/ 1022288 h 1187102"/>
                <a:gd name="connsiteX0-51" fmla="*/ 0 w 282590"/>
                <a:gd name="connsiteY0-52" fmla="*/ 1022288 h 1181254"/>
                <a:gd name="connsiteX1-53" fmla="*/ 71977 w 282590"/>
                <a:gd name="connsiteY1-54" fmla="*/ 23396 h 1181254"/>
                <a:gd name="connsiteX2-55" fmla="*/ 282590 w 282590"/>
                <a:gd name="connsiteY2-56" fmla="*/ 0 h 1181254"/>
                <a:gd name="connsiteX3-57" fmla="*/ 171329 w 282590"/>
                <a:gd name="connsiteY3-58" fmla="*/ 1181254 h 1181254"/>
                <a:gd name="connsiteX4-59" fmla="*/ 0 w 282590"/>
                <a:gd name="connsiteY4-60" fmla="*/ 1022288 h 1181254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82590" h="1181254">
                  <a:moveTo>
                    <a:pt x="0" y="1022288"/>
                  </a:moveTo>
                  <a:lnTo>
                    <a:pt x="71977" y="23396"/>
                  </a:lnTo>
                  <a:lnTo>
                    <a:pt x="282590" y="0"/>
                  </a:lnTo>
                  <a:lnTo>
                    <a:pt x="171329" y="1181254"/>
                  </a:lnTo>
                  <a:lnTo>
                    <a:pt x="0" y="1022288"/>
                  </a:lnTo>
                  <a:close/>
                </a:path>
              </a:pathLst>
            </a:custGeom>
            <a:solidFill>
              <a:sysClr val="window" lastClr="FFFFFF">
                <a:alpha val="22000"/>
              </a:sys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4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2" name="MH_Text_1"/>
            <p:cNvSpPr txBox="1">
              <a:spLocks noChangeArrowheads="1"/>
            </p:cNvSpPr>
            <p:nvPr>
              <p:custDataLst>
                <p:tags r:id="rId35"/>
              </p:custDataLst>
            </p:nvPr>
          </p:nvSpPr>
          <p:spPr bwMode="auto">
            <a:xfrm>
              <a:off x="1571403" y="2310551"/>
              <a:ext cx="2658966" cy="1006848"/>
            </a:xfrm>
            <a:prstGeom prst="rect">
              <a:avLst/>
            </a:prstGeom>
            <a:noFill/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</a:rPr>
                <a:t>托运告知，用电话、明信片等方式</a:t>
              </a:r>
              <a:endPara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</a:endParaRPr>
            </a:p>
          </p:txBody>
        </p:sp>
        <p:cxnSp>
          <p:nvCxnSpPr>
            <p:cNvPr id="55" name="MH_Other_31"/>
            <p:cNvCxnSpPr>
              <a:cxnSpLocks noChangeShapeType="1"/>
            </p:cNvCxnSpPr>
            <p:nvPr>
              <p:custDataLst>
                <p:tags r:id="rId36"/>
              </p:custDataLst>
            </p:nvPr>
          </p:nvCxnSpPr>
          <p:spPr bwMode="auto">
            <a:xfrm>
              <a:off x="2199186" y="3367243"/>
              <a:ext cx="1902552" cy="996880"/>
            </a:xfrm>
            <a:prstGeom prst="bentConnector3">
              <a:avLst>
                <a:gd name="adj1" fmla="val -1046"/>
              </a:avLst>
            </a:prstGeom>
            <a:noFill/>
            <a:ln w="22225" cap="rnd" algn="ctr">
              <a:solidFill>
                <a:srgbClr val="7C7C7C"/>
              </a:solidFill>
              <a:prstDash val="dash"/>
              <a:miter lim="800000"/>
              <a:headEnd type="oval" w="med" len="med"/>
              <a:tailEnd type="oval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3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09524" y="4665889"/>
              <a:ext cx="774207" cy="490974"/>
            </a:xfrm>
            <a:prstGeom prst="rect">
              <a:avLst/>
            </a:prstGeom>
          </p:spPr>
        </p:pic>
      </p:grpSp>
      <p:sp>
        <p:nvSpPr>
          <p:cNvPr id="59" name="矩形 58"/>
          <p:cNvSpPr/>
          <p:nvPr/>
        </p:nvSpPr>
        <p:spPr>
          <a:xfrm>
            <a:off x="-39932" y="774667"/>
            <a:ext cx="12240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TextBox 5"/>
          <p:cNvSpPr txBox="1"/>
          <p:nvPr/>
        </p:nvSpPr>
        <p:spPr>
          <a:xfrm>
            <a:off x="211745" y="11663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行李、包裹的交付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59" grpId="0"/>
      <p:bldP spid="6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" name="组合 29"/>
          <p:cNvGrpSpPr/>
          <p:nvPr/>
        </p:nvGrpSpPr>
        <p:grpSpPr>
          <a:xfrm>
            <a:off x="0" y="116632"/>
            <a:ext cx="3166400" cy="646331"/>
            <a:chOff x="0" y="261642"/>
            <a:chExt cx="2864353" cy="646331"/>
          </a:xfrm>
        </p:grpSpPr>
        <p:sp>
          <p:nvSpPr>
            <p:cNvPr id="31" name="矩形 30"/>
            <p:cNvSpPr/>
            <p:nvPr/>
          </p:nvSpPr>
          <p:spPr>
            <a:xfrm>
              <a:off x="0" y="261642"/>
              <a:ext cx="191344" cy="52792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45" b="1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32" name="TextBox 5"/>
            <p:cNvSpPr txBox="1"/>
            <p:nvPr/>
          </p:nvSpPr>
          <p:spPr>
            <a:xfrm>
              <a:off x="191546" y="261642"/>
              <a:ext cx="267280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zh-CN" altLang="en-US" sz="36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无法交付物品</a:t>
              </a:r>
            </a:p>
          </p:txBody>
        </p:sp>
      </p:grpSp>
      <p:sp>
        <p:nvSpPr>
          <p:cNvPr id="18" name="矩形 17"/>
          <p:cNvSpPr/>
          <p:nvPr/>
        </p:nvSpPr>
        <p:spPr>
          <a:xfrm>
            <a:off x="-39932" y="774667"/>
            <a:ext cx="12240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6" name="MH_Other_1"/>
          <p:cNvCxnSpPr/>
          <p:nvPr>
            <p:custDataLst>
              <p:tags r:id="rId2"/>
            </p:custDataLst>
          </p:nvPr>
        </p:nvCxnSpPr>
        <p:spPr>
          <a:xfrm flipV="1">
            <a:off x="490900" y="1640577"/>
            <a:ext cx="9437660" cy="0"/>
          </a:xfrm>
          <a:prstGeom prst="line">
            <a:avLst/>
          </a:prstGeom>
          <a:ln w="28575">
            <a:solidFill>
              <a:srgbClr val="6ECDD4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MH_SubTitle_1"/>
          <p:cNvSpPr/>
          <p:nvPr>
            <p:custDataLst>
              <p:tags r:id="rId3"/>
            </p:custDataLst>
          </p:nvPr>
        </p:nvSpPr>
        <p:spPr>
          <a:xfrm flipV="1">
            <a:off x="383188" y="2635702"/>
            <a:ext cx="2700000" cy="2914211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FFFF"/>
              </a:solidFill>
            </a:endParaRPr>
          </a:p>
        </p:txBody>
      </p:sp>
      <p:cxnSp>
        <p:nvCxnSpPr>
          <p:cNvPr id="28" name="MH_Other_2"/>
          <p:cNvCxnSpPr/>
          <p:nvPr>
            <p:custDataLst>
              <p:tags r:id="rId4"/>
            </p:custDataLst>
          </p:nvPr>
        </p:nvCxnSpPr>
        <p:spPr>
          <a:xfrm flipH="1">
            <a:off x="1723429" y="1640575"/>
            <a:ext cx="0" cy="933823"/>
          </a:xfrm>
          <a:prstGeom prst="straightConnector1">
            <a:avLst/>
          </a:prstGeom>
          <a:ln w="28575">
            <a:solidFill>
              <a:srgbClr val="6ECDD4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MH_Other_3"/>
          <p:cNvSpPr/>
          <p:nvPr>
            <p:custDataLst>
              <p:tags r:id="rId5"/>
            </p:custDataLst>
          </p:nvPr>
        </p:nvSpPr>
        <p:spPr>
          <a:xfrm flipH="1" flipV="1">
            <a:off x="1529269" y="1900660"/>
            <a:ext cx="388326" cy="413651"/>
          </a:xfrm>
          <a:prstGeom prst="ellipse">
            <a:avLst/>
          </a:prstGeom>
          <a:solidFill>
            <a:srgbClr val="4BC0C9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EFFFF"/>
              </a:solidFill>
            </a:endParaRPr>
          </a:p>
        </p:txBody>
      </p:sp>
      <p:sp>
        <p:nvSpPr>
          <p:cNvPr id="33" name="MH_SubTitle_2"/>
          <p:cNvSpPr/>
          <p:nvPr>
            <p:custDataLst>
              <p:tags r:id="rId6"/>
            </p:custDataLst>
          </p:nvPr>
        </p:nvSpPr>
        <p:spPr>
          <a:xfrm flipV="1">
            <a:off x="3875276" y="2635702"/>
            <a:ext cx="2700000" cy="2914211"/>
          </a:xfrm>
          <a:prstGeom prst="rect">
            <a:avLst/>
          </a:prstGeom>
          <a:solidFill>
            <a:srgbClr val="5EC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FFFF"/>
              </a:solidFill>
            </a:endParaRPr>
          </a:p>
        </p:txBody>
      </p:sp>
      <p:cxnSp>
        <p:nvCxnSpPr>
          <p:cNvPr id="34" name="MH_Other_4"/>
          <p:cNvCxnSpPr/>
          <p:nvPr>
            <p:custDataLst>
              <p:tags r:id="rId7"/>
            </p:custDataLst>
          </p:nvPr>
        </p:nvCxnSpPr>
        <p:spPr>
          <a:xfrm flipH="1">
            <a:off x="5216928" y="1640575"/>
            <a:ext cx="0" cy="933823"/>
          </a:xfrm>
          <a:prstGeom prst="straightConnector1">
            <a:avLst/>
          </a:prstGeom>
          <a:ln w="28575">
            <a:solidFill>
              <a:schemeClr val="accent2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MH_Other_5"/>
          <p:cNvSpPr/>
          <p:nvPr>
            <p:custDataLst>
              <p:tags r:id="rId8"/>
            </p:custDataLst>
          </p:nvPr>
        </p:nvSpPr>
        <p:spPr>
          <a:xfrm flipH="1" flipV="1">
            <a:off x="5022767" y="1900660"/>
            <a:ext cx="388326" cy="413651"/>
          </a:xfrm>
          <a:prstGeom prst="ellipse">
            <a:avLst/>
          </a:prstGeom>
          <a:solidFill>
            <a:srgbClr val="5ECCF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EFFFF"/>
              </a:solidFill>
            </a:endParaRPr>
          </a:p>
        </p:txBody>
      </p:sp>
      <p:sp>
        <p:nvSpPr>
          <p:cNvPr id="36" name="MH_SubTitle_3"/>
          <p:cNvSpPr/>
          <p:nvPr>
            <p:custDataLst>
              <p:tags r:id="rId9"/>
            </p:custDataLst>
          </p:nvPr>
        </p:nvSpPr>
        <p:spPr>
          <a:xfrm flipV="1">
            <a:off x="7367964" y="2635702"/>
            <a:ext cx="2700000" cy="2914211"/>
          </a:xfrm>
          <a:prstGeom prst="rect">
            <a:avLst/>
          </a:prstGeom>
          <a:solidFill>
            <a:srgbClr val="6ECD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FFFF"/>
              </a:solidFill>
            </a:endParaRPr>
          </a:p>
        </p:txBody>
      </p:sp>
      <p:cxnSp>
        <p:nvCxnSpPr>
          <p:cNvPr id="37" name="MH_Other_6"/>
          <p:cNvCxnSpPr/>
          <p:nvPr>
            <p:custDataLst>
              <p:tags r:id="rId10"/>
            </p:custDataLst>
          </p:nvPr>
        </p:nvCxnSpPr>
        <p:spPr>
          <a:xfrm flipH="1">
            <a:off x="8710426" y="1640575"/>
            <a:ext cx="0" cy="933823"/>
          </a:xfrm>
          <a:prstGeom prst="straightConnector1">
            <a:avLst/>
          </a:prstGeom>
          <a:ln w="28575">
            <a:solidFill>
              <a:srgbClr val="6ECDD4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MH_Other_7"/>
          <p:cNvSpPr/>
          <p:nvPr>
            <p:custDataLst>
              <p:tags r:id="rId11"/>
            </p:custDataLst>
          </p:nvPr>
        </p:nvSpPr>
        <p:spPr>
          <a:xfrm flipH="1" flipV="1">
            <a:off x="8516266" y="1900660"/>
            <a:ext cx="388326" cy="413651"/>
          </a:xfrm>
          <a:prstGeom prst="ellipse">
            <a:avLst/>
          </a:prstGeom>
          <a:solidFill>
            <a:srgbClr val="6ECDD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EFFFF"/>
              </a:solidFill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3359696" y="1052736"/>
            <a:ext cx="3695242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latin typeface="微软雅黑" panose="020b0503020204020204" pitchFamily="34" charset="-122"/>
                <a:ea typeface="微软雅黑" panose="020b0503020204020204" pitchFamily="34" charset="-122"/>
              </a:rPr>
              <a:t>01 </a:t>
            </a:r>
            <a:r>
              <a:rPr lang="zh-CN" altLang="en-US" sz="2600" b="1">
                <a:latin typeface="微软雅黑" panose="020b0503020204020204" pitchFamily="34" charset="-122"/>
                <a:ea typeface="微软雅黑" panose="020b0503020204020204" pitchFamily="34" charset="-122"/>
              </a:rPr>
              <a:t>无法交付物品的确定</a:t>
            </a:r>
            <a:endParaRPr lang="zh-CN" altLang="en-US" sz="2600"/>
          </a:p>
        </p:txBody>
      </p:sp>
      <p:sp>
        <p:nvSpPr>
          <p:cNvPr id="40" name="矩形 39"/>
          <p:cNvSpPr/>
          <p:nvPr/>
        </p:nvSpPr>
        <p:spPr>
          <a:xfrm>
            <a:off x="448449" y="2616819"/>
            <a:ext cx="2839239" cy="268438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定义：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指由于铁路或托运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人、收货人的原因，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造成不能交付给正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当收货人的物品</a:t>
            </a:r>
          </a:p>
        </p:txBody>
      </p:sp>
      <p:sp>
        <p:nvSpPr>
          <p:cNvPr id="41" name="矩形 40"/>
          <p:cNvSpPr/>
          <p:nvPr/>
        </p:nvSpPr>
        <p:spPr>
          <a:xfrm>
            <a:off x="3935760" y="3140968"/>
            <a:ext cx="2544286" cy="21534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无法归还的旅客遗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失物品是经查找未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能归还原主而由车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站保管的物品</a:t>
            </a:r>
          </a:p>
        </p:txBody>
      </p:sp>
      <p:sp>
        <p:nvSpPr>
          <p:cNvPr id="42" name="矩形 41"/>
          <p:cNvSpPr/>
          <p:nvPr/>
        </p:nvSpPr>
        <p:spPr>
          <a:xfrm>
            <a:off x="7361217" y="3151865"/>
            <a:ext cx="2839239" cy="21534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无人领取的暂存物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品是旅客在车站携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带物品暂存处存放，</a:t>
            </a:r>
            <a:endParaRPr lang="en-US" altLang="zh-CN" sz="2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长期无人领取的物品</a:t>
            </a:r>
          </a:p>
        </p:txBody>
      </p:sp>
      <p:pic>
        <p:nvPicPr>
          <p:cNvPr id="43" name="图片 4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0456" y="2636912"/>
            <a:ext cx="1810962" cy="4125372"/>
          </a:xfrm>
          <a:prstGeom prst="rect">
            <a:avLst/>
          </a:prstGeom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7" grpId="0"/>
      <p:bldP spid="29" grpId="0"/>
      <p:bldP spid="33" grpId="0"/>
      <p:bldP spid="35" grpId="0"/>
      <p:bldP spid="36" grpId="0"/>
      <p:bldP spid="38" grpId="0"/>
      <p:bldP spid="39" grpId="0"/>
      <p:bldP spid="40" grpId="0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/>
          <p:cNvSpPr/>
          <p:nvPr/>
        </p:nvSpPr>
        <p:spPr>
          <a:xfrm>
            <a:off x="0" y="261642"/>
            <a:ext cx="211521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0" y="116632"/>
            <a:ext cx="3166400" cy="646331"/>
            <a:chOff x="0" y="261642"/>
            <a:chExt cx="2864353" cy="646331"/>
          </a:xfrm>
        </p:grpSpPr>
        <p:sp>
          <p:nvSpPr>
            <p:cNvPr id="14" name="矩形 13"/>
            <p:cNvSpPr/>
            <p:nvPr/>
          </p:nvSpPr>
          <p:spPr>
            <a:xfrm>
              <a:off x="0" y="261642"/>
              <a:ext cx="191344" cy="52792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45" b="1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  <p:sp>
          <p:nvSpPr>
            <p:cNvPr id="15" name="TextBox 5"/>
            <p:cNvSpPr txBox="1"/>
            <p:nvPr/>
          </p:nvSpPr>
          <p:spPr>
            <a:xfrm>
              <a:off x="191546" y="261642"/>
              <a:ext cx="267280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zh-CN" altLang="en-US" sz="36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无法交付物品</a:t>
              </a:r>
            </a:p>
          </p:txBody>
        </p:sp>
      </p:grpSp>
      <p:sp>
        <p:nvSpPr>
          <p:cNvPr id="16" name="矩形 15"/>
          <p:cNvSpPr/>
          <p:nvPr/>
        </p:nvSpPr>
        <p:spPr>
          <a:xfrm>
            <a:off x="-39932" y="774667"/>
            <a:ext cx="12240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983432" y="4221088"/>
            <a:ext cx="6314415" cy="2291602"/>
          </a:xfrm>
          <a:prstGeom prst="rect">
            <a:avLst/>
          </a:prstGeom>
          <a:solidFill>
            <a:srgbClr val="5EC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5087888" y="1353422"/>
            <a:ext cx="6192687" cy="2291602"/>
          </a:xfrm>
          <a:prstGeom prst="rect">
            <a:avLst/>
          </a:prstGeom>
          <a:solidFill>
            <a:srgbClr val="5EC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MH_Other_1"/>
          <p:cNvSpPr/>
          <p:nvPr>
            <p:custDataLst>
              <p:tags r:id="rId2"/>
            </p:custDataLst>
          </p:nvPr>
        </p:nvSpPr>
        <p:spPr>
          <a:xfrm>
            <a:off x="2279576" y="998999"/>
            <a:ext cx="4070351" cy="3078073"/>
          </a:xfrm>
          <a:prstGeom prst="parallelogram">
            <a:avLst/>
          </a:prstGeom>
          <a:gradFill>
            <a:gsLst>
              <a:gs pos="70000">
                <a:srgbClr val="454545"/>
              </a:gs>
              <a:gs pos="32000">
                <a:srgbClr val="2D2D2D">
                  <a:lumMod val="100000"/>
                </a:srgbClr>
              </a:gs>
              <a:gs pos="0">
                <a:srgbClr val="000000">
                  <a:lumMod val="80000"/>
                  <a:lumOff val="20000"/>
                </a:srgbClr>
              </a:gs>
              <a:gs pos="100000">
                <a:srgbClr val="000000">
                  <a:lumMod val="80000"/>
                  <a:lumOff val="20000"/>
                </a:srgbClr>
              </a:gs>
            </a:gsLst>
            <a:lin ang="5400000" scaled="1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 useBgFill="1">
        <p:nvSpPr>
          <p:cNvPr id="23" name="MH_Other_2"/>
          <p:cNvSpPr/>
          <p:nvPr>
            <p:custDataLst>
              <p:tags r:id="rId3"/>
            </p:custDataLst>
          </p:nvPr>
        </p:nvSpPr>
        <p:spPr>
          <a:xfrm>
            <a:off x="767408" y="1196752"/>
            <a:ext cx="5184378" cy="2588555"/>
          </a:xfrm>
          <a:prstGeom prst="parallelogram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MH_Other_3"/>
          <p:cNvSpPr/>
          <p:nvPr>
            <p:custDataLst>
              <p:tags r:id="rId4"/>
            </p:custDataLst>
          </p:nvPr>
        </p:nvSpPr>
        <p:spPr>
          <a:xfrm>
            <a:off x="6047480" y="3814699"/>
            <a:ext cx="2334279" cy="2751873"/>
          </a:xfrm>
          <a:prstGeom prst="parallelogram">
            <a:avLst/>
          </a:prstGeom>
          <a:gradFill>
            <a:gsLst>
              <a:gs pos="70000">
                <a:srgbClr val="454545"/>
              </a:gs>
              <a:gs pos="32000">
                <a:srgbClr val="2D2D2D">
                  <a:lumMod val="100000"/>
                </a:srgbClr>
              </a:gs>
              <a:gs pos="0">
                <a:srgbClr val="000000">
                  <a:lumMod val="80000"/>
                  <a:lumOff val="20000"/>
                </a:srgbClr>
              </a:gs>
              <a:gs pos="100000">
                <a:srgbClr val="000000">
                  <a:lumMod val="80000"/>
                  <a:lumOff val="20000"/>
                </a:srgbClr>
              </a:gs>
            </a:gsLst>
            <a:lin ang="5400000" scaled="1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 useBgFill="1">
        <p:nvSpPr>
          <p:cNvPr id="25" name="MH_Other_4"/>
          <p:cNvSpPr/>
          <p:nvPr>
            <p:custDataLst>
              <p:tags r:id="rId5"/>
            </p:custDataLst>
          </p:nvPr>
        </p:nvSpPr>
        <p:spPr>
          <a:xfrm>
            <a:off x="6312771" y="4075470"/>
            <a:ext cx="4967805" cy="2689178"/>
          </a:xfrm>
          <a:prstGeom prst="parallelogram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6" name="MH_Other_5"/>
          <p:cNvCxnSpPr/>
          <p:nvPr>
            <p:custDataLst>
              <p:tags r:id="rId6"/>
            </p:custDataLst>
          </p:nvPr>
        </p:nvCxnSpPr>
        <p:spPr>
          <a:xfrm>
            <a:off x="1631504" y="1838694"/>
            <a:ext cx="37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MH_Other_6"/>
          <p:cNvCxnSpPr/>
          <p:nvPr>
            <p:custDataLst>
              <p:tags r:id="rId7"/>
            </p:custDataLst>
          </p:nvPr>
        </p:nvCxnSpPr>
        <p:spPr>
          <a:xfrm>
            <a:off x="6960096" y="4893093"/>
            <a:ext cx="36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83643" y="1184999"/>
            <a:ext cx="3228781" cy="2497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9">
            <a:clrChange>
              <a:clrFrom>
                <a:srgbClr val="16AF83"/>
              </a:clrFrom>
              <a:clrTo>
                <a:srgbClr val="16AF83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209" y="4137327"/>
            <a:ext cx="3288735" cy="2623271"/>
          </a:xfrm>
          <a:prstGeom prst="rect">
            <a:avLst/>
          </a:prstGeom>
        </p:spPr>
      </p:pic>
      <p:sp>
        <p:nvSpPr>
          <p:cNvPr id="33" name="矩形 32"/>
          <p:cNvSpPr/>
          <p:nvPr/>
        </p:nvSpPr>
        <p:spPr>
          <a:xfrm>
            <a:off x="1826932" y="1340768"/>
            <a:ext cx="333296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无法交付物品的管理</a:t>
            </a:r>
          </a:p>
        </p:txBody>
      </p:sp>
      <p:sp>
        <p:nvSpPr>
          <p:cNvPr id="34" name="MH_Text_1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545659" y="1857970"/>
            <a:ext cx="3832225" cy="175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defPPr>
              <a:defRPr lang="zh-CN"/>
            </a:defPPr>
            <a:lvl1pPr marL="2857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None/>
              <a:defRPr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</a:rPr>
              <a:t>按开始日期、来源、品名、件数、重量、规格、特征登记，并编号。</a:t>
            </a:r>
          </a:p>
        </p:txBody>
      </p:sp>
      <p:sp>
        <p:nvSpPr>
          <p:cNvPr id="35" name="MH_Text_2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888088" y="4797152"/>
            <a:ext cx="3833812" cy="19824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600"/>
              </a:spcAft>
              <a:defRPr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满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90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日无人取后，公告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90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日，仍无人取，进行拍卖或移交有关部门处理。</a:t>
            </a:r>
          </a:p>
        </p:txBody>
      </p:sp>
      <p:sp>
        <p:nvSpPr>
          <p:cNvPr id="36" name="矩形 35"/>
          <p:cNvSpPr/>
          <p:nvPr/>
        </p:nvSpPr>
        <p:spPr>
          <a:xfrm>
            <a:off x="7155524" y="4365104"/>
            <a:ext cx="333296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无法交付物品的处理</a:t>
            </a:r>
            <a:endParaRPr lang="zh-CN" altLang="en-US" sz="2400"/>
          </a:p>
        </p:txBody>
      </p:sp>
    </p:spTree>
    <p:custDataLst>
      <p:tags r:id="rId13"/>
    </p:custData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16" grpId="0"/>
      <p:bldP spid="17" grpId="0"/>
      <p:bldP spid="20" grpId="0"/>
      <p:bldP spid="21" grpId="0"/>
      <p:bldP spid="23" grpId="0"/>
      <p:bldP spid="24" grpId="0"/>
      <p:bldP spid="25" grpId="0"/>
      <p:bldP spid="33" grpId="0"/>
      <p:bldP spid="34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矩形 42"/>
          <p:cNvSpPr/>
          <p:nvPr/>
        </p:nvSpPr>
        <p:spPr>
          <a:xfrm>
            <a:off x="1703705" y="1052731"/>
            <a:ext cx="10530205" cy="115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4BC0C9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7200" b="1">
                <a:latin typeface="微软雅黑" panose="020b0503020204020204" pitchFamily="34" charset="-122"/>
                <a:ea typeface="微软雅黑" panose="020b0503020204020204" pitchFamily="34" charset="-122"/>
              </a:rPr>
              <a:t>违章运输的处理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-306" y="0"/>
            <a:ext cx="12189131" cy="8133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561727" y="-71664"/>
            <a:ext cx="3893704" cy="2059505"/>
            <a:chOff x="561727" y="-71664"/>
            <a:chExt cx="3893704" cy="2059505"/>
          </a:xfrm>
        </p:grpSpPr>
        <p:grpSp>
          <p:nvGrpSpPr>
            <p:cNvPr id="331" name="组合 330"/>
            <p:cNvGrpSpPr/>
            <p:nvPr/>
          </p:nvGrpSpPr>
          <p:grpSpPr>
            <a:xfrm>
              <a:off x="561727" y="-71664"/>
              <a:ext cx="3893704" cy="2059505"/>
              <a:chOff x="3965575" y="698501"/>
              <a:chExt cx="4271963" cy="1871663"/>
            </a:xfrm>
          </p:grpSpPr>
          <p:sp>
            <p:nvSpPr>
              <p:cNvPr id="332" name="Rectangle 14"/>
              <p:cNvSpPr>
                <a:spLocks noChangeArrowheads="1"/>
              </p:cNvSpPr>
              <p:nvPr/>
            </p:nvSpPr>
            <p:spPr bwMode="auto">
              <a:xfrm>
                <a:off x="3965575" y="1244601"/>
                <a:ext cx="4271963" cy="989482"/>
              </a:xfrm>
              <a:prstGeom prst="rect">
                <a:avLst/>
              </a:prstGeom>
              <a:solidFill>
                <a:srgbClr val="4BC0C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Rectangle 16"/>
              <p:cNvSpPr>
                <a:spLocks noChangeArrowheads="1"/>
              </p:cNvSpPr>
              <p:nvPr/>
            </p:nvSpPr>
            <p:spPr bwMode="auto">
              <a:xfrm>
                <a:off x="4079875" y="1358901"/>
                <a:ext cx="4043363" cy="75248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Rectangle 17"/>
              <p:cNvSpPr>
                <a:spLocks noChangeArrowheads="1"/>
              </p:cNvSpPr>
              <p:nvPr/>
            </p:nvSpPr>
            <p:spPr bwMode="auto">
              <a:xfrm>
                <a:off x="4079875" y="1358901"/>
                <a:ext cx="4043363" cy="12112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Rectangle 18"/>
              <p:cNvSpPr>
                <a:spLocks noChangeArrowheads="1"/>
              </p:cNvSpPr>
              <p:nvPr/>
            </p:nvSpPr>
            <p:spPr bwMode="auto">
              <a:xfrm>
                <a:off x="4287838" y="763588"/>
                <a:ext cx="88900" cy="481013"/>
              </a:xfrm>
              <a:prstGeom prst="rect">
                <a:avLst/>
              </a:prstGeom>
              <a:solidFill>
                <a:srgbClr val="BDBDB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Oval 19"/>
              <p:cNvSpPr>
                <a:spLocks noChangeArrowheads="1"/>
              </p:cNvSpPr>
              <p:nvPr/>
            </p:nvSpPr>
            <p:spPr bwMode="auto">
              <a:xfrm>
                <a:off x="4254500" y="698501"/>
                <a:ext cx="158750" cy="111125"/>
              </a:xfrm>
              <a:prstGeom prst="ellipse">
                <a:avLst/>
              </a:pr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Rectangle 20"/>
              <p:cNvSpPr>
                <a:spLocks noChangeArrowheads="1"/>
              </p:cNvSpPr>
              <p:nvPr/>
            </p:nvSpPr>
            <p:spPr bwMode="auto">
              <a:xfrm>
                <a:off x="7826375" y="763588"/>
                <a:ext cx="90488" cy="481013"/>
              </a:xfrm>
              <a:prstGeom prst="rect">
                <a:avLst/>
              </a:prstGeom>
              <a:solidFill>
                <a:srgbClr val="BDBDB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Oval 21"/>
              <p:cNvSpPr>
                <a:spLocks noChangeArrowheads="1"/>
              </p:cNvSpPr>
              <p:nvPr/>
            </p:nvSpPr>
            <p:spPr bwMode="auto">
              <a:xfrm>
                <a:off x="7789863" y="698501"/>
                <a:ext cx="158750" cy="111125"/>
              </a:xfrm>
              <a:prstGeom prst="ellipse">
                <a:avLst/>
              </a:pr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Rectangle 26"/>
              <p:cNvSpPr>
                <a:spLocks noChangeArrowheads="1"/>
              </p:cNvSpPr>
              <p:nvPr/>
            </p:nvSpPr>
            <p:spPr bwMode="auto">
              <a:xfrm>
                <a:off x="5246688" y="1525588"/>
                <a:ext cx="2255838" cy="2397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Freeform 29"/>
              <p:cNvSpPr>
                <a:spLocks noEditPoints="1"/>
              </p:cNvSpPr>
              <p:nvPr/>
            </p:nvSpPr>
            <p:spPr bwMode="auto">
              <a:xfrm>
                <a:off x="6802438" y="1358901"/>
                <a:ext cx="1109663" cy="1211263"/>
              </a:xfrm>
              <a:custGeom>
                <a:gdLst>
                  <a:gd name="T0" fmla="*/ 369 w 699"/>
                  <a:gd name="T1" fmla="*/ 256 h 763"/>
                  <a:gd name="T2" fmla="*/ 167 w 699"/>
                  <a:gd name="T3" fmla="*/ 256 h 763"/>
                  <a:gd name="T4" fmla="*/ 497 w 699"/>
                  <a:gd name="T5" fmla="*/ 763 h 763"/>
                  <a:gd name="T6" fmla="*/ 699 w 699"/>
                  <a:gd name="T7" fmla="*/ 763 h 763"/>
                  <a:gd name="T8" fmla="*/ 369 w 699"/>
                  <a:gd name="T9" fmla="*/ 256 h 763"/>
                  <a:gd name="T10" fmla="*/ 205 w 699"/>
                  <a:gd name="T11" fmla="*/ 0 h 763"/>
                  <a:gd name="T12" fmla="*/ 0 w 699"/>
                  <a:gd name="T13" fmla="*/ 0 h 763"/>
                  <a:gd name="T14" fmla="*/ 69 w 699"/>
                  <a:gd name="T15" fmla="*/ 105 h 763"/>
                  <a:gd name="T16" fmla="*/ 272 w 699"/>
                  <a:gd name="T17" fmla="*/ 105 h 763"/>
                  <a:gd name="T18" fmla="*/ 205 w 699"/>
                  <a:gd name="T19" fmla="*/ 0 h 7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9" h="763">
                    <a:moveTo>
                      <a:pt x="369" y="256"/>
                    </a:moveTo>
                    <a:lnTo>
                      <a:pt x="167" y="256"/>
                    </a:lnTo>
                    <a:lnTo>
                      <a:pt x="497" y="763"/>
                    </a:lnTo>
                    <a:lnTo>
                      <a:pt x="699" y="763"/>
                    </a:lnTo>
                    <a:lnTo>
                      <a:pt x="369" y="256"/>
                    </a:lnTo>
                    <a:moveTo>
                      <a:pt x="205" y="0"/>
                    </a:moveTo>
                    <a:lnTo>
                      <a:pt x="0" y="0"/>
                    </a:lnTo>
                    <a:lnTo>
                      <a:pt x="69" y="105"/>
                    </a:lnTo>
                    <a:lnTo>
                      <a:pt x="272" y="105"/>
                    </a:lnTo>
                    <a:lnTo>
                      <a:pt x="20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Freeform 39"/>
              <p:cNvSpPr>
                <a:spLocks noEditPoints="1"/>
              </p:cNvSpPr>
              <p:nvPr/>
            </p:nvSpPr>
            <p:spPr bwMode="auto">
              <a:xfrm>
                <a:off x="4084638" y="1358901"/>
                <a:ext cx="946150" cy="1211263"/>
              </a:xfrm>
              <a:custGeom>
                <a:gdLst>
                  <a:gd name="T0" fmla="*/ 527 w 596"/>
                  <a:gd name="T1" fmla="*/ 658 h 763"/>
                  <a:gd name="T2" fmla="*/ 427 w 596"/>
                  <a:gd name="T3" fmla="*/ 658 h 763"/>
                  <a:gd name="T4" fmla="*/ 494 w 596"/>
                  <a:gd name="T5" fmla="*/ 763 h 763"/>
                  <a:gd name="T6" fmla="*/ 596 w 596"/>
                  <a:gd name="T7" fmla="*/ 763 h 763"/>
                  <a:gd name="T8" fmla="*/ 527 w 596"/>
                  <a:gd name="T9" fmla="*/ 658 h 763"/>
                  <a:gd name="T10" fmla="*/ 102 w 596"/>
                  <a:gd name="T11" fmla="*/ 0 h 763"/>
                  <a:gd name="T12" fmla="*/ 0 w 596"/>
                  <a:gd name="T13" fmla="*/ 0 h 763"/>
                  <a:gd name="T14" fmla="*/ 102 w 596"/>
                  <a:gd name="T15" fmla="*/ 158 h 763"/>
                  <a:gd name="T16" fmla="*/ 102 w 596"/>
                  <a:gd name="T17" fmla="*/ 105 h 763"/>
                  <a:gd name="T18" fmla="*/ 169 w 596"/>
                  <a:gd name="T19" fmla="*/ 105 h 763"/>
                  <a:gd name="T20" fmla="*/ 102 w 596"/>
                  <a:gd name="T21" fmla="*/ 0 h 7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96" h="763">
                    <a:moveTo>
                      <a:pt x="527" y="658"/>
                    </a:moveTo>
                    <a:lnTo>
                      <a:pt x="427" y="658"/>
                    </a:lnTo>
                    <a:lnTo>
                      <a:pt x="494" y="763"/>
                    </a:lnTo>
                    <a:lnTo>
                      <a:pt x="596" y="763"/>
                    </a:lnTo>
                    <a:lnTo>
                      <a:pt x="527" y="658"/>
                    </a:lnTo>
                    <a:moveTo>
                      <a:pt x="102" y="0"/>
                    </a:moveTo>
                    <a:lnTo>
                      <a:pt x="0" y="0"/>
                    </a:lnTo>
                    <a:lnTo>
                      <a:pt x="102" y="158"/>
                    </a:lnTo>
                    <a:lnTo>
                      <a:pt x="102" y="105"/>
                    </a:lnTo>
                    <a:lnTo>
                      <a:pt x="169" y="105"/>
                    </a:lnTo>
                    <a:lnTo>
                      <a:pt x="102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347" name="TextBox 7"/>
            <p:cNvSpPr txBox="1"/>
            <p:nvPr/>
          </p:nvSpPr>
          <p:spPr>
            <a:xfrm>
              <a:off x="1482725" y="777558"/>
              <a:ext cx="2302510" cy="583565"/>
            </a:xfrm>
            <a:prstGeom prst="rect">
              <a:avLst/>
            </a:prstGeom>
            <a:noFill/>
          </p:spPr>
          <p:txBody>
            <a:bodyPr wrap="square" anchor="ctr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auto" hangingPunct="0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zh-CN" altLang="en-US" sz="3200" b="1" noProof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目     录</a:t>
              </a: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552103" y="1967272"/>
            <a:ext cx="7998460" cy="4122602"/>
            <a:chOff x="2794000" y="2159001"/>
            <a:chExt cx="8122429" cy="4708525"/>
          </a:xfrm>
        </p:grpSpPr>
        <p:sp>
          <p:nvSpPr>
            <p:cNvPr id="25" name="圆角矩形 11"/>
            <p:cNvSpPr/>
            <p:nvPr>
              <p:custDataLst>
                <p:tags r:id="rId3"/>
              </p:custDataLst>
            </p:nvPr>
          </p:nvSpPr>
          <p:spPr>
            <a:xfrm>
              <a:off x="2794000" y="2705100"/>
              <a:ext cx="465138" cy="114300"/>
            </a:xfrm>
            <a:custGeom>
              <a:rect l="l" t="t" r="r" b="b"/>
              <a:pathLst>
                <a:path w="711052" h="174096">
                  <a:moveTo>
                    <a:pt x="87048" y="0"/>
                  </a:moveTo>
                  <a:lnTo>
                    <a:pt x="711052" y="0"/>
                  </a:lnTo>
                  <a:lnTo>
                    <a:pt x="711052" y="174096"/>
                  </a:lnTo>
                  <a:lnTo>
                    <a:pt x="87048" y="174096"/>
                  </a:lnTo>
                  <a:cubicBezTo>
                    <a:pt x="38973" y="174096"/>
                    <a:pt x="0" y="135123"/>
                    <a:pt x="0" y="87048"/>
                  </a:cubicBezTo>
                  <a:cubicBezTo>
                    <a:pt x="0" y="38973"/>
                    <a:pt x="38973" y="0"/>
                    <a:pt x="87048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lumMod val="75000"/>
                  </a:schemeClr>
                </a:gs>
                <a:gs pos="89000">
                  <a:schemeClr val="accent1"/>
                </a:gs>
                <a:gs pos="60000">
                  <a:schemeClr val="accent1">
                    <a:lumMod val="20000"/>
                    <a:lumOff val="80000"/>
                  </a:schemeClr>
                </a:gs>
              </a:gsLst>
              <a:lin ang="0" scaled="1"/>
            </a:gradFill>
            <a:ln w="25400" cap="flat" cmpd="sng" algn="ctr">
              <a:noFill/>
              <a:prstDash val="solid"/>
            </a:ln>
            <a:effectLst/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26" name="圆角矩形 11"/>
            <p:cNvSpPr/>
            <p:nvPr>
              <p:custDataLst>
                <p:tags r:id="rId4"/>
              </p:custDataLst>
            </p:nvPr>
          </p:nvSpPr>
          <p:spPr>
            <a:xfrm>
              <a:off x="2794000" y="3900488"/>
              <a:ext cx="465138" cy="114300"/>
            </a:xfrm>
            <a:custGeom>
              <a:rect l="l" t="t" r="r" b="b"/>
              <a:pathLst>
                <a:path w="711052" h="174096">
                  <a:moveTo>
                    <a:pt x="87048" y="0"/>
                  </a:moveTo>
                  <a:lnTo>
                    <a:pt x="711052" y="0"/>
                  </a:lnTo>
                  <a:lnTo>
                    <a:pt x="711052" y="174096"/>
                  </a:lnTo>
                  <a:lnTo>
                    <a:pt x="87048" y="174096"/>
                  </a:lnTo>
                  <a:cubicBezTo>
                    <a:pt x="38973" y="174096"/>
                    <a:pt x="0" y="135123"/>
                    <a:pt x="0" y="87048"/>
                  </a:cubicBezTo>
                  <a:cubicBezTo>
                    <a:pt x="0" y="38973"/>
                    <a:pt x="38973" y="0"/>
                    <a:pt x="87048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lumMod val="75000"/>
                  </a:schemeClr>
                </a:gs>
                <a:gs pos="89000">
                  <a:schemeClr val="accent1"/>
                </a:gs>
                <a:gs pos="60000">
                  <a:schemeClr val="accent1">
                    <a:lumMod val="20000"/>
                    <a:lumOff val="80000"/>
                  </a:schemeClr>
                </a:gs>
              </a:gsLst>
              <a:lin ang="0" scaled="1"/>
            </a:gradFill>
            <a:ln w="25400" cap="flat" cmpd="sng" algn="ctr">
              <a:noFill/>
              <a:prstDash val="solid"/>
            </a:ln>
            <a:effectLst/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27" name="圆角矩形 11"/>
            <p:cNvSpPr/>
            <p:nvPr>
              <p:custDataLst>
                <p:tags r:id="rId5"/>
              </p:custDataLst>
            </p:nvPr>
          </p:nvSpPr>
          <p:spPr>
            <a:xfrm>
              <a:off x="2794000" y="5095875"/>
              <a:ext cx="465138" cy="114300"/>
            </a:xfrm>
            <a:custGeom>
              <a:rect l="l" t="t" r="r" b="b"/>
              <a:pathLst>
                <a:path w="711052" h="174096">
                  <a:moveTo>
                    <a:pt x="87048" y="0"/>
                  </a:moveTo>
                  <a:lnTo>
                    <a:pt x="711052" y="0"/>
                  </a:lnTo>
                  <a:lnTo>
                    <a:pt x="711052" y="174096"/>
                  </a:lnTo>
                  <a:lnTo>
                    <a:pt x="87048" y="174096"/>
                  </a:lnTo>
                  <a:cubicBezTo>
                    <a:pt x="38973" y="174096"/>
                    <a:pt x="0" y="135123"/>
                    <a:pt x="0" y="87048"/>
                  </a:cubicBezTo>
                  <a:cubicBezTo>
                    <a:pt x="0" y="38973"/>
                    <a:pt x="38973" y="0"/>
                    <a:pt x="87048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lumMod val="75000"/>
                  </a:schemeClr>
                </a:gs>
                <a:gs pos="89000">
                  <a:schemeClr val="accent1"/>
                </a:gs>
                <a:gs pos="60000">
                  <a:schemeClr val="accent1">
                    <a:lumMod val="20000"/>
                    <a:lumOff val="80000"/>
                  </a:schemeClr>
                </a:gs>
              </a:gsLst>
              <a:lin ang="0" scaled="1"/>
            </a:gradFill>
            <a:ln w="25400" cap="flat" cmpd="sng" algn="ctr">
              <a:noFill/>
              <a:prstDash val="solid"/>
            </a:ln>
            <a:effectLst/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28" name="任意多边形 21"/>
            <p:cNvSpPr/>
            <p:nvPr>
              <p:custDataLst>
                <p:tags r:id="rId6"/>
              </p:custDataLst>
            </p:nvPr>
          </p:nvSpPr>
          <p:spPr bwMode="auto">
            <a:xfrm>
              <a:off x="2816226" y="2159001"/>
              <a:ext cx="169863" cy="4708525"/>
            </a:xfrm>
            <a:custGeom>
              <a:gdLst>
                <a:gd name="T0" fmla="*/ 0 w 169863"/>
                <a:gd name="T1" fmla="*/ 0 h 4347924"/>
                <a:gd name="T2" fmla="*/ 169863 w 169863"/>
                <a:gd name="T3" fmla="*/ 0 h 4347924"/>
                <a:gd name="T4" fmla="*/ 169863 w 169863"/>
                <a:gd name="T5" fmla="*/ 6475848 h 4347924"/>
                <a:gd name="T6" fmla="*/ 0 w 169863"/>
                <a:gd name="T7" fmla="*/ 6475848 h 434792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69863" h="4347924">
                  <a:moveTo>
                    <a:pt x="0" y="0"/>
                  </a:moveTo>
                  <a:lnTo>
                    <a:pt x="169863" y="0"/>
                  </a:lnTo>
                  <a:lnTo>
                    <a:pt x="169863" y="4347924"/>
                  </a:lnTo>
                  <a:lnTo>
                    <a:pt x="0" y="4347924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ABABAB"/>
                </a:gs>
                <a:gs pos="53999">
                  <a:srgbClr val="D7D7D7"/>
                </a:gs>
                <a:gs pos="100000">
                  <a:srgbClr val="A5A5A5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圆角矩形 4"/>
            <p:cNvSpPr/>
            <p:nvPr>
              <p:custDataLst>
                <p:tags r:id="rId7"/>
              </p:custDataLst>
            </p:nvPr>
          </p:nvSpPr>
          <p:spPr>
            <a:xfrm>
              <a:off x="2794001" y="2863198"/>
              <a:ext cx="1274763" cy="708025"/>
            </a:xfrm>
            <a:custGeom>
              <a:rect l="l" t="t" r="r" b="b"/>
              <a:pathLst>
                <a:path w="1944216" h="1080120">
                  <a:moveTo>
                    <a:pt x="0" y="0"/>
                  </a:moveTo>
                  <a:lnTo>
                    <a:pt x="1404156" y="0"/>
                  </a:lnTo>
                  <a:cubicBezTo>
                    <a:pt x="1702423" y="0"/>
                    <a:pt x="1944216" y="241793"/>
                    <a:pt x="1944216" y="540060"/>
                  </a:cubicBezTo>
                  <a:cubicBezTo>
                    <a:pt x="1944216" y="838327"/>
                    <a:pt x="1702423" y="1080120"/>
                    <a:pt x="1404156" y="1080120"/>
                  </a:cubicBezTo>
                  <a:lnTo>
                    <a:pt x="0" y="108012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25400" cap="flat" cmpd="sng" algn="ctr">
              <a:noFill/>
              <a:prstDash val="solid"/>
            </a:ln>
            <a:effectLst>
              <a:outerShdw blurRad="76200" dist="25400" dir="2700000" algn="tl" rotWithShape="0">
                <a:prstClr val="black">
                  <a:alpha val="15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8"/>
              </p:custDataLst>
            </p:nvPr>
          </p:nvSpPr>
          <p:spPr>
            <a:xfrm>
              <a:off x="3468335" y="2956555"/>
              <a:ext cx="521184" cy="521184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  <a:effectLst>
              <a:innerShdw blurRad="76200" dist="25400" dir="18900000">
                <a:prstClr val="black">
                  <a:alpha val="15000"/>
                </a:prstClr>
              </a:innerShdw>
            </a:effec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defRPr/>
              </a:pPr>
              <a:r>
                <a:rPr lang="zh-CN" altLang="en-US" sz="2400" b="1">
                  <a:latin typeface="Arial Unicode MS" panose="020b0604020202020204" pitchFamily="34" charset="-122"/>
                  <a:ea typeface="Arial Unicode MS" panose="020b0604020202020204" pitchFamily="34" charset="-122"/>
                  <a:cs typeface="Arial Unicode MS" panose="020b0604020202020204" pitchFamily="34" charset="-122"/>
                </a:rPr>
                <a:t>一</a:t>
              </a:r>
            </a:p>
          </p:txBody>
        </p:sp>
        <p:sp>
          <p:nvSpPr>
            <p:cNvPr id="31" name="圆角矩形 4"/>
            <p:cNvSpPr/>
            <p:nvPr>
              <p:custDataLst>
                <p:tags r:id="rId9"/>
              </p:custDataLst>
            </p:nvPr>
          </p:nvSpPr>
          <p:spPr>
            <a:xfrm>
              <a:off x="2794001" y="4058585"/>
              <a:ext cx="1274763" cy="708025"/>
            </a:xfrm>
            <a:custGeom>
              <a:rect l="l" t="t" r="r" b="b"/>
              <a:pathLst>
                <a:path w="1944216" h="1080120">
                  <a:moveTo>
                    <a:pt x="0" y="0"/>
                  </a:moveTo>
                  <a:lnTo>
                    <a:pt x="1404156" y="0"/>
                  </a:lnTo>
                  <a:cubicBezTo>
                    <a:pt x="1702423" y="0"/>
                    <a:pt x="1944216" y="241793"/>
                    <a:pt x="1944216" y="540060"/>
                  </a:cubicBezTo>
                  <a:cubicBezTo>
                    <a:pt x="1944216" y="838327"/>
                    <a:pt x="1702423" y="1080120"/>
                    <a:pt x="1404156" y="1080120"/>
                  </a:cubicBezTo>
                  <a:lnTo>
                    <a:pt x="0" y="108012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25400" cap="flat" cmpd="sng" algn="ctr">
              <a:noFill/>
              <a:prstDash val="solid"/>
            </a:ln>
            <a:effectLst>
              <a:outerShdw blurRad="76200" dist="25400" dir="2700000" algn="tl" rotWithShape="0">
                <a:prstClr val="black">
                  <a:alpha val="15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10"/>
              </p:custDataLst>
            </p:nvPr>
          </p:nvSpPr>
          <p:spPr>
            <a:xfrm>
              <a:off x="3433514" y="4151745"/>
              <a:ext cx="521184" cy="521184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  <a:effectLst>
              <a:innerShdw blurRad="76200" dist="25400" dir="18900000">
                <a:prstClr val="black">
                  <a:alpha val="15000"/>
                </a:prstClr>
              </a:innerShdw>
            </a:effec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2400" b="1">
                  <a:latin typeface="Arial Unicode MS" panose="020b0604020202020204" pitchFamily="34" charset="-122"/>
                  <a:ea typeface="Arial Unicode MS" panose="020b0604020202020204" pitchFamily="34" charset="-122"/>
                  <a:cs typeface="Arial Unicode MS" panose="020b0604020202020204" pitchFamily="34" charset="-122"/>
                </a:rPr>
                <a:t>二</a:t>
              </a:r>
            </a:p>
          </p:txBody>
        </p:sp>
        <p:sp>
          <p:nvSpPr>
            <p:cNvPr id="33" name="圆角矩形 4"/>
            <p:cNvSpPr/>
            <p:nvPr>
              <p:custDataLst>
                <p:tags r:id="rId11"/>
              </p:custDataLst>
            </p:nvPr>
          </p:nvSpPr>
          <p:spPr>
            <a:xfrm>
              <a:off x="2794001" y="5154614"/>
              <a:ext cx="1274763" cy="708025"/>
            </a:xfrm>
            <a:custGeom>
              <a:rect l="l" t="t" r="r" b="b"/>
              <a:pathLst>
                <a:path w="1944216" h="1080120">
                  <a:moveTo>
                    <a:pt x="0" y="0"/>
                  </a:moveTo>
                  <a:lnTo>
                    <a:pt x="1404156" y="0"/>
                  </a:lnTo>
                  <a:cubicBezTo>
                    <a:pt x="1702423" y="0"/>
                    <a:pt x="1944216" y="241793"/>
                    <a:pt x="1944216" y="540060"/>
                  </a:cubicBezTo>
                  <a:cubicBezTo>
                    <a:pt x="1944216" y="838327"/>
                    <a:pt x="1702423" y="1080120"/>
                    <a:pt x="1404156" y="1080120"/>
                  </a:cubicBezTo>
                  <a:lnTo>
                    <a:pt x="0" y="108012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25400" cap="flat" cmpd="sng" algn="ctr">
              <a:noFill/>
              <a:prstDash val="solid"/>
            </a:ln>
            <a:effectLst>
              <a:outerShdw blurRad="76200" dist="25400" dir="2700000" algn="tl" rotWithShape="0">
                <a:prstClr val="black">
                  <a:alpha val="15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1350" kern="0">
                <a:solidFill>
                  <a:sysClr val="window" lastClr="FFFFFF"/>
                </a:solidFill>
                <a:latin typeface="Calibri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12"/>
              </p:custDataLst>
            </p:nvPr>
          </p:nvSpPr>
          <p:spPr>
            <a:xfrm>
              <a:off x="3433514" y="5253378"/>
              <a:ext cx="521184" cy="521184"/>
            </a:xfrm>
            <a:prstGeom prst="ellipse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  <a:effectLst>
              <a:innerShdw blurRad="76200" dist="25400" dir="18900000">
                <a:prstClr val="black">
                  <a:alpha val="15000"/>
                </a:prstClr>
              </a:innerShdw>
            </a:effec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defRPr/>
              </a:pPr>
              <a:r>
                <a:rPr lang="zh-CN" altLang="en-US" sz="2400" b="1">
                  <a:latin typeface="Arial Unicode MS" panose="020b0604020202020204" pitchFamily="34" charset="-122"/>
                  <a:ea typeface="Arial Unicode MS" panose="020b0604020202020204" pitchFamily="34" charset="-122"/>
                  <a:cs typeface="Arial Unicode MS" panose="020b0604020202020204" pitchFamily="34" charset="-122"/>
                </a:rPr>
                <a:t>三</a:t>
              </a:r>
            </a:p>
          </p:txBody>
        </p:sp>
        <p:sp>
          <p:nvSpPr>
            <p:cNvPr id="35" name="TextBox 33"/>
            <p:cNvSpPr txBox="1"/>
            <p:nvPr>
              <p:custDataLst>
                <p:tags r:id="rId13"/>
              </p:custDataLst>
            </p:nvPr>
          </p:nvSpPr>
          <p:spPr>
            <a:xfrm>
              <a:off x="4195763" y="2646363"/>
              <a:ext cx="4995862" cy="984250"/>
            </a:xfrm>
            <a:prstGeom prst="rect">
              <a:avLst/>
            </a:prstGeom>
            <a:noFill/>
          </p:spPr>
          <p:txBody>
            <a:bodyPr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  <a:defRPr/>
              </a:pPr>
              <a:r>
                <a:rPr lang="zh-CN" altLang="en-US" sz="32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行包的运送和运输变更</a:t>
              </a:r>
              <a:endParaRPr lang="en-US" altLang="zh-CN" sz="3200" ker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36" name="TextBox 33"/>
            <p:cNvSpPr txBox="1"/>
            <p:nvPr>
              <p:custDataLst>
                <p:tags r:id="rId14"/>
              </p:custDataLst>
            </p:nvPr>
          </p:nvSpPr>
          <p:spPr>
            <a:xfrm>
              <a:off x="4195886" y="3816195"/>
              <a:ext cx="6720543" cy="1010997"/>
            </a:xfrm>
            <a:prstGeom prst="rect">
              <a:avLst/>
            </a:prstGeom>
            <a:noFill/>
          </p:spPr>
          <p:txBody>
            <a:bodyPr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  <a:defRPr/>
              </a:pPr>
              <a:r>
                <a:rPr lang="zh-CN" altLang="en-US" sz="32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行包的交付及无法交付物品的处理</a:t>
              </a:r>
            </a:p>
          </p:txBody>
        </p:sp>
        <p:sp>
          <p:nvSpPr>
            <p:cNvPr id="37" name="TextBox 33"/>
            <p:cNvSpPr txBox="1"/>
            <p:nvPr>
              <p:custDataLst>
                <p:tags r:id="rId15"/>
              </p:custDataLst>
            </p:nvPr>
          </p:nvSpPr>
          <p:spPr>
            <a:xfrm>
              <a:off x="4195763" y="5013326"/>
              <a:ext cx="4995862" cy="982663"/>
            </a:xfrm>
            <a:prstGeom prst="rect">
              <a:avLst/>
            </a:prstGeom>
            <a:noFill/>
          </p:spPr>
          <p:txBody>
            <a:bodyPr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  <a:defRPr/>
              </a:pPr>
              <a:r>
                <a:rPr lang="zh-CN" altLang="en-US" sz="32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行包违章运输的处理</a:t>
              </a: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4206" y="2496597"/>
            <a:ext cx="3497230" cy="3479744"/>
          </a:xfrm>
          <a:prstGeom prst="rect">
            <a:avLst/>
          </a:prstGeom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MH_Title"/>
          <p:cNvSpPr/>
          <p:nvPr>
            <p:custDataLst>
              <p:tags r:id="rId2"/>
            </p:custDataLst>
          </p:nvPr>
        </p:nvSpPr>
        <p:spPr>
          <a:xfrm>
            <a:off x="4392557" y="3214686"/>
            <a:ext cx="7799443" cy="857256"/>
          </a:xfrm>
          <a:custGeom>
            <a:gdLst>
              <a:gd name="connsiteX0" fmla="*/ 0 w 5609212"/>
              <a:gd name="connsiteY0" fmla="*/ 0 h 504056"/>
              <a:gd name="connsiteX1" fmla="*/ 5609212 w 5609212"/>
              <a:gd name="connsiteY1" fmla="*/ 0 h 504056"/>
              <a:gd name="connsiteX2" fmla="*/ 5609212 w 5609212"/>
              <a:gd name="connsiteY2" fmla="*/ 504056 h 504056"/>
              <a:gd name="connsiteX3" fmla="*/ 0 w 5609212"/>
              <a:gd name="connsiteY3" fmla="*/ 504056 h 504056"/>
              <a:gd name="connsiteX4" fmla="*/ 0 w 5609212"/>
              <a:gd name="connsiteY4" fmla="*/ 0 h 504056"/>
              <a:gd name="connsiteX0-1" fmla="*/ 0 w 5609212"/>
              <a:gd name="connsiteY0-2" fmla="*/ 0 h 504056"/>
              <a:gd name="connsiteX1-3" fmla="*/ 5609212 w 5609212"/>
              <a:gd name="connsiteY1-4" fmla="*/ 0 h 504056"/>
              <a:gd name="connsiteX2-5" fmla="*/ 5609212 w 5609212"/>
              <a:gd name="connsiteY2-6" fmla="*/ 504056 h 504056"/>
              <a:gd name="connsiteX3-7" fmla="*/ 128954 w 5609212"/>
              <a:gd name="connsiteY3-8" fmla="*/ 504056 h 504056"/>
              <a:gd name="connsiteX4-9" fmla="*/ 0 w 5609212"/>
              <a:gd name="connsiteY4-10" fmla="*/ 0 h 5040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5609212" h="504056">
                <a:moveTo>
                  <a:pt x="0" y="0"/>
                </a:moveTo>
                <a:lnTo>
                  <a:pt x="5609212" y="0"/>
                </a:lnTo>
                <a:lnTo>
                  <a:pt x="5609212" y="504056"/>
                </a:lnTo>
                <a:lnTo>
                  <a:pt x="128954" y="504056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  <a:defRPr/>
            </a:pPr>
            <a:r>
              <a:rPr lang="zh-CN" altLang="en-US"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行包违章运输的处理</a:t>
            </a:r>
          </a:p>
        </p:txBody>
      </p:sp>
      <p:sp>
        <p:nvSpPr>
          <p:cNvPr id="12" name="MH_Others_3"/>
          <p:cNvSpPr txBox="1"/>
          <p:nvPr>
            <p:custDataLst>
              <p:tags r:id="rId3"/>
            </p:custDataLst>
          </p:nvPr>
        </p:nvSpPr>
        <p:spPr>
          <a:xfrm>
            <a:off x="4380427" y="2465447"/>
            <a:ext cx="2587355" cy="584775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300" b="1">
                <a:latin typeface="微软雅黑" panose="020b0503020204020204" pitchFamily="34" charset="-122"/>
                <a:ea typeface="微软雅黑" panose="020b0503020204020204" pitchFamily="34" charset="-122"/>
              </a:rPr>
              <a:t>Chapter</a:t>
            </a:r>
            <a:endParaRPr lang="zh-CN" altLang="en-US" sz="43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MH_Others_1"/>
          <p:cNvSpPr/>
          <p:nvPr>
            <p:custDataLst>
              <p:tags r:id="rId4"/>
            </p:custDataLst>
          </p:nvPr>
        </p:nvSpPr>
        <p:spPr>
          <a:xfrm>
            <a:off x="-3856" y="2386293"/>
            <a:ext cx="4396413" cy="794131"/>
          </a:xfrm>
          <a:custGeom>
            <a:gdLst>
              <a:gd name="connsiteX0" fmla="*/ 0 w 3297310"/>
              <a:gd name="connsiteY0" fmla="*/ 0 h 794131"/>
              <a:gd name="connsiteX1" fmla="*/ 3095277 w 3297310"/>
              <a:gd name="connsiteY1" fmla="*/ 0 h 794131"/>
              <a:gd name="connsiteX2" fmla="*/ 3297310 w 3297310"/>
              <a:gd name="connsiteY2" fmla="*/ 794131 h 794131"/>
              <a:gd name="connsiteX3" fmla="*/ 0 w 3297310"/>
              <a:gd name="connsiteY3" fmla="*/ 794131 h 7941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97310" h="794131">
                <a:moveTo>
                  <a:pt x="0" y="0"/>
                </a:moveTo>
                <a:lnTo>
                  <a:pt x="3095277" y="0"/>
                </a:lnTo>
                <a:lnTo>
                  <a:pt x="3297310" y="794131"/>
                </a:lnTo>
                <a:lnTo>
                  <a:pt x="0" y="79413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MH_Others_2"/>
          <p:cNvSpPr/>
          <p:nvPr>
            <p:custDataLst>
              <p:tags r:id="rId5"/>
            </p:custDataLst>
          </p:nvPr>
        </p:nvSpPr>
        <p:spPr>
          <a:xfrm>
            <a:off x="-15019" y="2462988"/>
            <a:ext cx="4070725" cy="401637"/>
          </a:xfrm>
          <a:custGeom>
            <a:gdLst>
              <a:gd name="connsiteX0" fmla="*/ 1857013 w 3156552"/>
              <a:gd name="connsiteY0" fmla="*/ 104678 h 401637"/>
              <a:gd name="connsiteX1" fmla="*/ 1929021 w 3156552"/>
              <a:gd name="connsiteY1" fmla="*/ 104678 h 401637"/>
              <a:gd name="connsiteX2" fmla="*/ 1929021 w 3156552"/>
              <a:gd name="connsiteY2" fmla="*/ 297257 h 401637"/>
              <a:gd name="connsiteX3" fmla="*/ 1857013 w 3156552"/>
              <a:gd name="connsiteY3" fmla="*/ 297257 h 401637"/>
              <a:gd name="connsiteX4" fmla="*/ 1702944 w 3156552"/>
              <a:gd name="connsiteY4" fmla="*/ 104678 h 401637"/>
              <a:gd name="connsiteX5" fmla="*/ 1774952 w 3156552"/>
              <a:gd name="connsiteY5" fmla="*/ 104678 h 401637"/>
              <a:gd name="connsiteX6" fmla="*/ 1774952 w 3156552"/>
              <a:gd name="connsiteY6" fmla="*/ 297257 h 401637"/>
              <a:gd name="connsiteX7" fmla="*/ 1702944 w 3156552"/>
              <a:gd name="connsiteY7" fmla="*/ 297257 h 401637"/>
              <a:gd name="connsiteX8" fmla="*/ 1548875 w 3156552"/>
              <a:gd name="connsiteY8" fmla="*/ 104678 h 401637"/>
              <a:gd name="connsiteX9" fmla="*/ 1620883 w 3156552"/>
              <a:gd name="connsiteY9" fmla="*/ 104678 h 401637"/>
              <a:gd name="connsiteX10" fmla="*/ 1620883 w 3156552"/>
              <a:gd name="connsiteY10" fmla="*/ 297257 h 401637"/>
              <a:gd name="connsiteX11" fmla="*/ 1548875 w 3156552"/>
              <a:gd name="connsiteY11" fmla="*/ 297257 h 401637"/>
              <a:gd name="connsiteX12" fmla="*/ 1394806 w 3156552"/>
              <a:gd name="connsiteY12" fmla="*/ 104678 h 401637"/>
              <a:gd name="connsiteX13" fmla="*/ 1466814 w 3156552"/>
              <a:gd name="connsiteY13" fmla="*/ 104678 h 401637"/>
              <a:gd name="connsiteX14" fmla="*/ 1466814 w 3156552"/>
              <a:gd name="connsiteY14" fmla="*/ 297257 h 401637"/>
              <a:gd name="connsiteX15" fmla="*/ 1394806 w 3156552"/>
              <a:gd name="connsiteY15" fmla="*/ 297257 h 401637"/>
              <a:gd name="connsiteX16" fmla="*/ 1240737 w 3156552"/>
              <a:gd name="connsiteY16" fmla="*/ 104678 h 401637"/>
              <a:gd name="connsiteX17" fmla="*/ 1312745 w 3156552"/>
              <a:gd name="connsiteY17" fmla="*/ 104678 h 401637"/>
              <a:gd name="connsiteX18" fmla="*/ 1312745 w 3156552"/>
              <a:gd name="connsiteY18" fmla="*/ 297257 h 401637"/>
              <a:gd name="connsiteX19" fmla="*/ 1240737 w 3156552"/>
              <a:gd name="connsiteY19" fmla="*/ 297257 h 401637"/>
              <a:gd name="connsiteX20" fmla="*/ 1086668 w 3156552"/>
              <a:gd name="connsiteY20" fmla="*/ 104678 h 401637"/>
              <a:gd name="connsiteX21" fmla="*/ 1158676 w 3156552"/>
              <a:gd name="connsiteY21" fmla="*/ 104678 h 401637"/>
              <a:gd name="connsiteX22" fmla="*/ 1158676 w 3156552"/>
              <a:gd name="connsiteY22" fmla="*/ 297257 h 401637"/>
              <a:gd name="connsiteX23" fmla="*/ 1086668 w 3156552"/>
              <a:gd name="connsiteY23" fmla="*/ 297257 h 401637"/>
              <a:gd name="connsiteX24" fmla="*/ 932599 w 3156552"/>
              <a:gd name="connsiteY24" fmla="*/ 104678 h 401637"/>
              <a:gd name="connsiteX25" fmla="*/ 1004607 w 3156552"/>
              <a:gd name="connsiteY25" fmla="*/ 104678 h 401637"/>
              <a:gd name="connsiteX26" fmla="*/ 1004607 w 3156552"/>
              <a:gd name="connsiteY26" fmla="*/ 297257 h 401637"/>
              <a:gd name="connsiteX27" fmla="*/ 932599 w 3156552"/>
              <a:gd name="connsiteY27" fmla="*/ 297257 h 401637"/>
              <a:gd name="connsiteX28" fmla="*/ 778530 w 3156552"/>
              <a:gd name="connsiteY28" fmla="*/ 104678 h 401637"/>
              <a:gd name="connsiteX29" fmla="*/ 850538 w 3156552"/>
              <a:gd name="connsiteY29" fmla="*/ 104678 h 401637"/>
              <a:gd name="connsiteX30" fmla="*/ 850538 w 3156552"/>
              <a:gd name="connsiteY30" fmla="*/ 297257 h 401637"/>
              <a:gd name="connsiteX31" fmla="*/ 778530 w 3156552"/>
              <a:gd name="connsiteY31" fmla="*/ 297257 h 401637"/>
              <a:gd name="connsiteX32" fmla="*/ 622824 w 3156552"/>
              <a:gd name="connsiteY32" fmla="*/ 104678 h 401637"/>
              <a:gd name="connsiteX33" fmla="*/ 694832 w 3156552"/>
              <a:gd name="connsiteY33" fmla="*/ 104678 h 401637"/>
              <a:gd name="connsiteX34" fmla="*/ 694832 w 3156552"/>
              <a:gd name="connsiteY34" fmla="*/ 297257 h 401637"/>
              <a:gd name="connsiteX35" fmla="*/ 622824 w 3156552"/>
              <a:gd name="connsiteY35" fmla="*/ 297257 h 401637"/>
              <a:gd name="connsiteX36" fmla="*/ 467118 w 3156552"/>
              <a:gd name="connsiteY36" fmla="*/ 104678 h 401637"/>
              <a:gd name="connsiteX37" fmla="*/ 539126 w 3156552"/>
              <a:gd name="connsiteY37" fmla="*/ 104678 h 401637"/>
              <a:gd name="connsiteX38" fmla="*/ 539126 w 3156552"/>
              <a:gd name="connsiteY38" fmla="*/ 297257 h 401637"/>
              <a:gd name="connsiteX39" fmla="*/ 467118 w 3156552"/>
              <a:gd name="connsiteY39" fmla="*/ 297257 h 401637"/>
              <a:gd name="connsiteX40" fmla="*/ 311412 w 3156552"/>
              <a:gd name="connsiteY40" fmla="*/ 104678 h 401637"/>
              <a:gd name="connsiteX41" fmla="*/ 383420 w 3156552"/>
              <a:gd name="connsiteY41" fmla="*/ 104678 h 401637"/>
              <a:gd name="connsiteX42" fmla="*/ 383420 w 3156552"/>
              <a:gd name="connsiteY42" fmla="*/ 297257 h 401637"/>
              <a:gd name="connsiteX43" fmla="*/ 311412 w 3156552"/>
              <a:gd name="connsiteY43" fmla="*/ 297257 h 401637"/>
              <a:gd name="connsiteX44" fmla="*/ 155706 w 3156552"/>
              <a:gd name="connsiteY44" fmla="*/ 104678 h 401637"/>
              <a:gd name="connsiteX45" fmla="*/ 227714 w 3156552"/>
              <a:gd name="connsiteY45" fmla="*/ 104678 h 401637"/>
              <a:gd name="connsiteX46" fmla="*/ 227714 w 3156552"/>
              <a:gd name="connsiteY46" fmla="*/ 297257 h 401637"/>
              <a:gd name="connsiteX47" fmla="*/ 155706 w 3156552"/>
              <a:gd name="connsiteY47" fmla="*/ 297257 h 401637"/>
              <a:gd name="connsiteX48" fmla="*/ 0 w 3156552"/>
              <a:gd name="connsiteY48" fmla="*/ 104678 h 401637"/>
              <a:gd name="connsiteX49" fmla="*/ 72008 w 3156552"/>
              <a:gd name="connsiteY49" fmla="*/ 104678 h 401637"/>
              <a:gd name="connsiteX50" fmla="*/ 72008 w 3156552"/>
              <a:gd name="connsiteY50" fmla="*/ 297257 h 401637"/>
              <a:gd name="connsiteX51" fmla="*/ 0 w 3156552"/>
              <a:gd name="connsiteY51" fmla="*/ 297257 h 401637"/>
              <a:gd name="connsiteX52" fmla="*/ 2955734 w 3156552"/>
              <a:gd name="connsiteY52" fmla="*/ 0 h 401637"/>
              <a:gd name="connsiteX53" fmla="*/ 3156552 w 3156552"/>
              <a:gd name="connsiteY53" fmla="*/ 200819 h 401637"/>
              <a:gd name="connsiteX54" fmla="*/ 2955734 w 3156552"/>
              <a:gd name="connsiteY54" fmla="*/ 401637 h 401637"/>
              <a:gd name="connsiteX55" fmla="*/ 2955734 w 3156552"/>
              <a:gd name="connsiteY55" fmla="*/ 301228 h 401637"/>
              <a:gd name="connsiteX56" fmla="*/ 2004424 w 3156552"/>
              <a:gd name="connsiteY56" fmla="*/ 301228 h 401637"/>
              <a:gd name="connsiteX57" fmla="*/ 2004424 w 3156552"/>
              <a:gd name="connsiteY57" fmla="*/ 100409 h 401637"/>
              <a:gd name="connsiteX58" fmla="*/ 2955734 w 3156552"/>
              <a:gd name="connsiteY58" fmla="*/ 100409 h 4016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3156552" h="401637">
                <a:moveTo>
                  <a:pt x="1857013" y="104678"/>
                </a:moveTo>
                <a:lnTo>
                  <a:pt x="1929021" y="104678"/>
                </a:lnTo>
                <a:lnTo>
                  <a:pt x="1929021" y="297257"/>
                </a:lnTo>
                <a:lnTo>
                  <a:pt x="1857013" y="297257"/>
                </a:lnTo>
                <a:close/>
                <a:moveTo>
                  <a:pt x="1702944" y="104678"/>
                </a:moveTo>
                <a:lnTo>
                  <a:pt x="1774952" y="104678"/>
                </a:lnTo>
                <a:lnTo>
                  <a:pt x="1774952" y="297257"/>
                </a:lnTo>
                <a:lnTo>
                  <a:pt x="1702944" y="297257"/>
                </a:lnTo>
                <a:close/>
                <a:moveTo>
                  <a:pt x="1548875" y="104678"/>
                </a:moveTo>
                <a:lnTo>
                  <a:pt x="1620883" y="104678"/>
                </a:lnTo>
                <a:lnTo>
                  <a:pt x="1620883" y="297257"/>
                </a:lnTo>
                <a:lnTo>
                  <a:pt x="1548875" y="297257"/>
                </a:lnTo>
                <a:close/>
                <a:moveTo>
                  <a:pt x="1394806" y="104678"/>
                </a:moveTo>
                <a:lnTo>
                  <a:pt x="1466814" y="104678"/>
                </a:lnTo>
                <a:lnTo>
                  <a:pt x="1466814" y="297257"/>
                </a:lnTo>
                <a:lnTo>
                  <a:pt x="1394806" y="297257"/>
                </a:lnTo>
                <a:close/>
                <a:moveTo>
                  <a:pt x="1240737" y="104678"/>
                </a:moveTo>
                <a:lnTo>
                  <a:pt x="1312745" y="104678"/>
                </a:lnTo>
                <a:lnTo>
                  <a:pt x="1312745" y="297257"/>
                </a:lnTo>
                <a:lnTo>
                  <a:pt x="1240737" y="297257"/>
                </a:lnTo>
                <a:close/>
                <a:moveTo>
                  <a:pt x="1086668" y="104678"/>
                </a:moveTo>
                <a:lnTo>
                  <a:pt x="1158676" y="104678"/>
                </a:lnTo>
                <a:lnTo>
                  <a:pt x="1158676" y="297257"/>
                </a:lnTo>
                <a:lnTo>
                  <a:pt x="1086668" y="297257"/>
                </a:lnTo>
                <a:close/>
                <a:moveTo>
                  <a:pt x="932599" y="104678"/>
                </a:moveTo>
                <a:lnTo>
                  <a:pt x="1004607" y="104678"/>
                </a:lnTo>
                <a:lnTo>
                  <a:pt x="1004607" y="297257"/>
                </a:lnTo>
                <a:lnTo>
                  <a:pt x="932599" y="297257"/>
                </a:lnTo>
                <a:close/>
                <a:moveTo>
                  <a:pt x="778530" y="104678"/>
                </a:moveTo>
                <a:lnTo>
                  <a:pt x="850538" y="104678"/>
                </a:lnTo>
                <a:lnTo>
                  <a:pt x="850538" y="297257"/>
                </a:lnTo>
                <a:lnTo>
                  <a:pt x="778530" y="297257"/>
                </a:lnTo>
                <a:close/>
                <a:moveTo>
                  <a:pt x="622824" y="104678"/>
                </a:moveTo>
                <a:lnTo>
                  <a:pt x="694832" y="104678"/>
                </a:lnTo>
                <a:lnTo>
                  <a:pt x="694832" y="297257"/>
                </a:lnTo>
                <a:lnTo>
                  <a:pt x="622824" y="297257"/>
                </a:lnTo>
                <a:close/>
                <a:moveTo>
                  <a:pt x="467118" y="104678"/>
                </a:moveTo>
                <a:lnTo>
                  <a:pt x="539126" y="104678"/>
                </a:lnTo>
                <a:lnTo>
                  <a:pt x="539126" y="297257"/>
                </a:lnTo>
                <a:lnTo>
                  <a:pt x="467118" y="297257"/>
                </a:lnTo>
                <a:close/>
                <a:moveTo>
                  <a:pt x="311412" y="104678"/>
                </a:moveTo>
                <a:lnTo>
                  <a:pt x="383420" y="104678"/>
                </a:lnTo>
                <a:lnTo>
                  <a:pt x="383420" y="297257"/>
                </a:lnTo>
                <a:lnTo>
                  <a:pt x="311412" y="297257"/>
                </a:lnTo>
                <a:close/>
                <a:moveTo>
                  <a:pt x="155706" y="104678"/>
                </a:moveTo>
                <a:lnTo>
                  <a:pt x="227714" y="104678"/>
                </a:lnTo>
                <a:lnTo>
                  <a:pt x="227714" y="297257"/>
                </a:lnTo>
                <a:lnTo>
                  <a:pt x="155706" y="297257"/>
                </a:lnTo>
                <a:close/>
                <a:moveTo>
                  <a:pt x="0" y="104678"/>
                </a:moveTo>
                <a:lnTo>
                  <a:pt x="72008" y="104678"/>
                </a:lnTo>
                <a:lnTo>
                  <a:pt x="72008" y="297257"/>
                </a:lnTo>
                <a:lnTo>
                  <a:pt x="0" y="297257"/>
                </a:lnTo>
                <a:close/>
                <a:moveTo>
                  <a:pt x="2955734" y="0"/>
                </a:moveTo>
                <a:lnTo>
                  <a:pt x="3156552" y="200819"/>
                </a:lnTo>
                <a:lnTo>
                  <a:pt x="2955734" y="401637"/>
                </a:lnTo>
                <a:lnTo>
                  <a:pt x="2955734" y="301228"/>
                </a:lnTo>
                <a:lnTo>
                  <a:pt x="2004424" y="301228"/>
                </a:lnTo>
                <a:lnTo>
                  <a:pt x="2004424" y="100409"/>
                </a:lnTo>
                <a:lnTo>
                  <a:pt x="2955734" y="10040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17" tIns="60958" rIns="121917" bIns="60958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MH_Number"/>
          <p:cNvSpPr txBox="1"/>
          <p:nvPr>
            <p:custDataLst>
              <p:tags r:id="rId6"/>
            </p:custDataLst>
          </p:nvPr>
        </p:nvSpPr>
        <p:spPr>
          <a:xfrm>
            <a:off x="6692240" y="2279850"/>
            <a:ext cx="1600485" cy="584775"/>
          </a:xfrm>
          <a:prstGeom prst="rect">
            <a:avLst/>
          </a:prstGeom>
          <a:noFill/>
        </p:spPr>
        <p:txBody>
          <a:bodyPr wrap="square" lIns="121917" tIns="60958" rIns="121917" bIns="60958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300" b="1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endParaRPr lang="zh-CN" altLang="en-US" sz="53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/>
          <p:cNvSpPr/>
          <p:nvPr/>
        </p:nvSpPr>
        <p:spPr>
          <a:xfrm>
            <a:off x="0" y="261642"/>
            <a:ext cx="211521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7038414" y="1844824"/>
            <a:ext cx="287401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01  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品名不符的处理</a:t>
            </a:r>
            <a:endParaRPr lang="zh-CN" altLang="en-US" sz="2400"/>
          </a:p>
        </p:txBody>
      </p:sp>
      <p:sp>
        <p:nvSpPr>
          <p:cNvPr id="10" name="MH_Other_1"/>
          <p:cNvSpPr/>
          <p:nvPr>
            <p:custDataLst>
              <p:tags r:id="rId2"/>
            </p:custDataLst>
          </p:nvPr>
        </p:nvSpPr>
        <p:spPr bwMode="auto">
          <a:xfrm rot="21279371">
            <a:off x="1055440" y="3967434"/>
            <a:ext cx="7518400" cy="2127568"/>
          </a:xfrm>
          <a:custGeom>
            <a:gdLst>
              <a:gd name="T0" fmla="*/ 9305049 w 9305049"/>
              <a:gd name="T1" fmla="*/ 0 h 2765740"/>
              <a:gd name="T2" fmla="*/ 9272089 w 9305049"/>
              <a:gd name="T3" fmla="*/ 352376 h 2765740"/>
              <a:gd name="T4" fmla="*/ 3957243 w 9305049"/>
              <a:gd name="T5" fmla="*/ 2765740 h 2765740"/>
              <a:gd name="T6" fmla="*/ 0 w 9305049"/>
              <a:gd name="T7" fmla="*/ 1579323 h 2765740"/>
              <a:gd name="T8" fmla="*/ 0 w 9305049"/>
              <a:gd name="T9" fmla="*/ 1180250 h 2765740"/>
              <a:gd name="T10" fmla="*/ 3994717 w 9305049"/>
              <a:gd name="T11" fmla="*/ 2370115 h 2765740"/>
              <a:gd name="T12" fmla="*/ 9305049 w 9305049"/>
              <a:gd name="T13" fmla="*/ 0 h 27657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305049" h="2765740">
                <a:moveTo>
                  <a:pt x="9305049" y="0"/>
                </a:moveTo>
                <a:lnTo>
                  <a:pt x="9272089" y="352376"/>
                </a:lnTo>
                <a:cubicBezTo>
                  <a:pt x="8060725" y="1818330"/>
                  <a:pt x="6130820" y="2765740"/>
                  <a:pt x="3957243" y="2765740"/>
                </a:cubicBezTo>
                <a:cubicBezTo>
                  <a:pt x="2474603" y="2765740"/>
                  <a:pt x="1105341" y="2324923"/>
                  <a:pt x="0" y="1579323"/>
                </a:cubicBezTo>
                <a:lnTo>
                  <a:pt x="0" y="1180250"/>
                </a:lnTo>
                <a:cubicBezTo>
                  <a:pt x="1109148" y="1927221"/>
                  <a:pt x="2493482" y="2370115"/>
                  <a:pt x="3994717" y="2370115"/>
                </a:cubicBezTo>
                <a:cubicBezTo>
                  <a:pt x="6171849" y="2370115"/>
                  <a:pt x="8103125" y="1438635"/>
                  <a:pt x="93050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1" name="MH_Other_2"/>
          <p:cNvSpPr/>
          <p:nvPr>
            <p:custDataLst>
              <p:tags r:id="rId3"/>
            </p:custDataLst>
          </p:nvPr>
        </p:nvSpPr>
        <p:spPr bwMode="auto">
          <a:xfrm>
            <a:off x="2619645" y="881250"/>
            <a:ext cx="2380297" cy="4785197"/>
          </a:xfrm>
          <a:custGeom>
            <a:gdLst>
              <a:gd name="T0" fmla="*/ 1840095 w 3376176"/>
              <a:gd name="T1" fmla="*/ 0 h 6220335"/>
              <a:gd name="T2" fmla="*/ 2055047 w 3376176"/>
              <a:gd name="T3" fmla="*/ 0 h 6220335"/>
              <a:gd name="T4" fmla="*/ 3376176 w 3376176"/>
              <a:gd name="T5" fmla="*/ 2768069 h 6220335"/>
              <a:gd name="T6" fmla="*/ 108031 w 3376176"/>
              <a:gd name="T7" fmla="*/ 6220335 h 6220335"/>
              <a:gd name="T8" fmla="*/ 0 w 3376176"/>
              <a:gd name="T9" fmla="*/ 6217450 h 6220335"/>
              <a:gd name="T10" fmla="*/ 3160152 w 3376176"/>
              <a:gd name="T11" fmla="*/ 2768068 h 6220335"/>
              <a:gd name="T12" fmla="*/ 1840095 w 3376176"/>
              <a:gd name="T13" fmla="*/ 0 h 62203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376176" h="6220335">
                <a:moveTo>
                  <a:pt x="1840095" y="0"/>
                </a:moveTo>
                <a:lnTo>
                  <a:pt x="2055047" y="0"/>
                </a:lnTo>
                <a:cubicBezTo>
                  <a:pt x="2857767" y="626200"/>
                  <a:pt x="3376176" y="1633183"/>
                  <a:pt x="3376176" y="2768069"/>
                </a:cubicBezTo>
                <a:cubicBezTo>
                  <a:pt x="3376176" y="4674703"/>
                  <a:pt x="1912978" y="6220335"/>
                  <a:pt x="108031" y="6220335"/>
                </a:cubicBezTo>
                <a:lnTo>
                  <a:pt x="0" y="6217450"/>
                </a:lnTo>
                <a:cubicBezTo>
                  <a:pt x="1754977" y="6158278"/>
                  <a:pt x="3160152" y="4636516"/>
                  <a:pt x="3160152" y="2768068"/>
                </a:cubicBezTo>
                <a:cubicBezTo>
                  <a:pt x="3160152" y="1633445"/>
                  <a:pt x="2641983" y="626664"/>
                  <a:pt x="184009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2" name="MH_Desc_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794870" y="2402935"/>
            <a:ext cx="5557714" cy="2460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600"/>
              </a:spcBef>
              <a:buNone/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“品名不符“指运送物品与申报品名不同，影响运价计算，甚至把危险品、国家禁止或限制运输的物品，伪报成其他可运输的品名，进行隐瞒运输。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97862" y="1560900"/>
            <a:ext cx="2843565" cy="28753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矩形 15"/>
          <p:cNvSpPr/>
          <p:nvPr/>
        </p:nvSpPr>
        <p:spPr>
          <a:xfrm>
            <a:off x="-39932" y="774667"/>
            <a:ext cx="12240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extBox 5"/>
          <p:cNvSpPr txBox="1"/>
          <p:nvPr/>
        </p:nvSpPr>
        <p:spPr>
          <a:xfrm>
            <a:off x="263352" y="116632"/>
            <a:ext cx="56692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行李、包裹违章运输的处理</a:t>
            </a:r>
          </a:p>
        </p:txBody>
      </p:sp>
      <p:sp>
        <p:nvSpPr>
          <p:cNvPr id="2" name="矩形 1"/>
          <p:cNvSpPr/>
          <p:nvPr/>
        </p:nvSpPr>
        <p:spPr>
          <a:xfrm>
            <a:off x="5808592" y="2371793"/>
            <a:ext cx="5616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" grpId="0"/>
      <p:bldP spid="10" grpId="0"/>
      <p:bldP spid="11" grpId="0"/>
      <p:bldP spid="12" grpId="0"/>
      <p:bldP spid="16" grpId="0"/>
      <p:bldP spid="17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" name="组合 70"/>
          <p:cNvGrpSpPr/>
          <p:nvPr/>
        </p:nvGrpSpPr>
        <p:grpSpPr>
          <a:xfrm>
            <a:off x="5116331" y="2232309"/>
            <a:ext cx="2971799" cy="3300413"/>
            <a:chOff x="5116331" y="2232309"/>
            <a:chExt cx="2971799" cy="3300413"/>
          </a:xfrm>
        </p:grpSpPr>
        <p:sp>
          <p:nvSpPr>
            <p:cNvPr id="21" name="MH_Other_1"/>
            <p:cNvSpPr/>
            <p:nvPr>
              <p:custDataLst>
                <p:tags r:id="rId2"/>
              </p:custDataLst>
            </p:nvPr>
          </p:nvSpPr>
          <p:spPr>
            <a:xfrm>
              <a:off x="5463992" y="2903823"/>
              <a:ext cx="2273300" cy="1958975"/>
            </a:xfrm>
            <a:prstGeom prst="hexagon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22" name="MH_Other_2"/>
            <p:cNvSpPr/>
            <p:nvPr>
              <p:custDataLst>
                <p:tags r:id="rId3"/>
              </p:custDataLst>
            </p:nvPr>
          </p:nvSpPr>
          <p:spPr>
            <a:xfrm>
              <a:off x="5835467" y="3116548"/>
              <a:ext cx="1531938" cy="1533525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000">
                <a:solidFill>
                  <a:srgbClr val="333333"/>
                </a:solidFill>
              </a:endParaRPr>
            </a:p>
          </p:txBody>
        </p:sp>
        <p:sp>
          <p:nvSpPr>
            <p:cNvPr id="30" name="MH_Other_3"/>
            <p:cNvSpPr/>
            <p:nvPr>
              <p:custDataLst>
                <p:tags r:id="rId4"/>
              </p:custDataLst>
            </p:nvPr>
          </p:nvSpPr>
          <p:spPr>
            <a:xfrm>
              <a:off x="5970405" y="2232309"/>
              <a:ext cx="1262062" cy="609600"/>
            </a:xfrm>
            <a:prstGeom prst="triangle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34" name="MH_Other_6"/>
            <p:cNvSpPr/>
            <p:nvPr>
              <p:custDataLst>
                <p:tags r:id="rId5"/>
              </p:custDataLst>
            </p:nvPr>
          </p:nvSpPr>
          <p:spPr>
            <a:xfrm flipV="1">
              <a:off x="5970405" y="4923122"/>
              <a:ext cx="1262062" cy="609600"/>
            </a:xfrm>
            <a:prstGeom prst="triangle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36" name="MH_Other_9"/>
            <p:cNvSpPr/>
            <p:nvPr>
              <p:custDataLst>
                <p:tags r:id="rId6"/>
              </p:custDataLst>
            </p:nvPr>
          </p:nvSpPr>
          <p:spPr>
            <a:xfrm rot="3774725">
              <a:off x="7272155" y="2960972"/>
              <a:ext cx="1065213" cy="554038"/>
            </a:xfrm>
            <a:prstGeom prst="triangle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38" name="MH_Other_12"/>
            <p:cNvSpPr/>
            <p:nvPr>
              <p:custDataLst>
                <p:tags r:id="rId7"/>
              </p:custDataLst>
            </p:nvPr>
          </p:nvSpPr>
          <p:spPr>
            <a:xfrm rot="17825275" flipH="1">
              <a:off x="4860743" y="2960973"/>
              <a:ext cx="1065213" cy="554037"/>
            </a:xfrm>
            <a:prstGeom prst="triangle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40" name="MH_Other_15"/>
            <p:cNvSpPr/>
            <p:nvPr>
              <p:custDataLst>
                <p:tags r:id="rId8"/>
              </p:custDataLst>
            </p:nvPr>
          </p:nvSpPr>
          <p:spPr>
            <a:xfrm rot="14599033" flipH="1">
              <a:off x="4867093" y="4259548"/>
              <a:ext cx="1065213" cy="554037"/>
            </a:xfrm>
            <a:prstGeom prst="triangle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42" name="MH_Other_18"/>
            <p:cNvSpPr/>
            <p:nvPr>
              <p:custDataLst>
                <p:tags r:id="rId9"/>
              </p:custDataLst>
            </p:nvPr>
          </p:nvSpPr>
          <p:spPr>
            <a:xfrm rot="7000967">
              <a:off x="7277712" y="4253991"/>
              <a:ext cx="1065212" cy="555625"/>
            </a:xfrm>
            <a:prstGeom prst="triangle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51" name="图片 50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76691" y="3410847"/>
              <a:ext cx="925424" cy="954257"/>
            </a:xfrm>
            <a:prstGeom prst="rect">
              <a:avLst/>
            </a:prstGeom>
          </p:spPr>
        </p:pic>
      </p:grpSp>
      <p:cxnSp>
        <p:nvCxnSpPr>
          <p:cNvPr id="65" name="MH_Other_1"/>
          <p:cNvCxnSpPr/>
          <p:nvPr>
            <p:custDataLst>
              <p:tags r:id="rId11"/>
            </p:custDataLst>
          </p:nvPr>
        </p:nvCxnSpPr>
        <p:spPr bwMode="auto">
          <a:xfrm>
            <a:off x="-24680" y="1556792"/>
            <a:ext cx="3287688" cy="0"/>
          </a:xfrm>
          <a:prstGeom prst="line">
            <a:avLst/>
          </a:prstGeom>
          <a:solidFill>
            <a:srgbClr val="49ACC1"/>
          </a:solidFill>
          <a:ln w="38100">
            <a:solidFill>
              <a:srgbClr val="4BC0C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MH_SubTitle_1"/>
          <p:cNvSpPr/>
          <p:nvPr>
            <p:custDataLst>
              <p:tags r:id="rId12"/>
            </p:custDataLst>
          </p:nvPr>
        </p:nvSpPr>
        <p:spPr>
          <a:xfrm>
            <a:off x="-24680" y="915128"/>
            <a:ext cx="3287688" cy="576000"/>
          </a:xfrm>
          <a:prstGeom prst="rect">
            <a:avLst/>
          </a:prstGeom>
          <a:solidFill>
            <a:srgbClr val="4BC0C9"/>
          </a:solidFill>
          <a:ln>
            <a:solidFill>
              <a:srgbClr val="4BC0C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EFFFF"/>
              </a:solidFill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0" y="261642"/>
            <a:ext cx="211521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86841" y="974157"/>
            <a:ext cx="2783205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 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品名不符的处理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-39932" y="774667"/>
            <a:ext cx="12240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5"/>
          <p:cNvSpPr txBox="1"/>
          <p:nvPr/>
        </p:nvSpPr>
        <p:spPr>
          <a:xfrm>
            <a:off x="263352" y="116632"/>
            <a:ext cx="56692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行李、包裹违章运输的处理</a:t>
            </a:r>
          </a:p>
        </p:txBody>
      </p:sp>
      <p:sp>
        <p:nvSpPr>
          <p:cNvPr id="45" name="MH_SubTitle_1"/>
          <p:cNvSpPr>
            <a:spLocks noChangeArrowheads="1"/>
          </p:cNvSpPr>
          <p:nvPr/>
        </p:nvSpPr>
        <p:spPr bwMode="auto">
          <a:xfrm>
            <a:off x="1777616" y="1835564"/>
            <a:ext cx="2931680" cy="1665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到站发现，补收四类包裹运费和保管费</a:t>
            </a:r>
          </a:p>
        </p:txBody>
      </p:sp>
      <p:sp>
        <p:nvSpPr>
          <p:cNvPr id="46" name="MH_SubTitle_6"/>
          <p:cNvSpPr>
            <a:spLocks noChangeArrowheads="1"/>
          </p:cNvSpPr>
          <p:nvPr/>
        </p:nvSpPr>
        <p:spPr bwMode="auto">
          <a:xfrm>
            <a:off x="1055440" y="3923796"/>
            <a:ext cx="3653856" cy="1242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列车上发现编制记录到站处理，危险品前方站处理</a:t>
            </a:r>
          </a:p>
        </p:txBody>
      </p:sp>
      <p:sp>
        <p:nvSpPr>
          <p:cNvPr id="47" name="MH_SubTitle_4"/>
          <p:cNvSpPr>
            <a:spLocks noChangeArrowheads="1"/>
          </p:cNvSpPr>
          <p:nvPr/>
        </p:nvSpPr>
        <p:spPr bwMode="auto">
          <a:xfrm>
            <a:off x="8717286" y="4084884"/>
            <a:ext cx="2347266" cy="1081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发站发现，停运，运费不退</a:t>
            </a:r>
            <a:endParaRPr lang="en-US" altLang="zh-CN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8" name="MH_SubTitle_3"/>
          <p:cNvSpPr>
            <a:spLocks noChangeArrowheads="1"/>
          </p:cNvSpPr>
          <p:nvPr/>
        </p:nvSpPr>
        <p:spPr bwMode="auto">
          <a:xfrm>
            <a:off x="8553573" y="1979356"/>
            <a:ext cx="2366963" cy="152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禁止运输类，按以下规定处理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5375920" y="899460"/>
            <a:ext cx="2485129" cy="1855138"/>
            <a:chOff x="5375920" y="899460"/>
            <a:chExt cx="2485129" cy="1855138"/>
          </a:xfrm>
        </p:grpSpPr>
        <p:sp>
          <p:nvSpPr>
            <p:cNvPr id="32" name="MH_Other_4"/>
            <p:cNvSpPr/>
            <p:nvPr>
              <p:custDataLst>
                <p:tags r:id="rId13"/>
              </p:custDataLst>
            </p:nvPr>
          </p:nvSpPr>
          <p:spPr>
            <a:xfrm>
              <a:off x="6310130" y="2171985"/>
              <a:ext cx="582612" cy="582613"/>
            </a:xfrm>
            <a:prstGeom prst="ellipse">
              <a:avLst/>
            </a:prstGeom>
            <a:solidFill>
              <a:srgbClr val="FFFFFF"/>
            </a:solidFill>
            <a:ln w="19050">
              <a:solidFill>
                <a:srgbClr val="4BC0C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44" name="MH_SubTitle_2"/>
            <p:cNvSpPr>
              <a:spLocks noChangeArrowheads="1"/>
            </p:cNvSpPr>
            <p:nvPr/>
          </p:nvSpPr>
          <p:spPr bwMode="auto">
            <a:xfrm>
              <a:off x="5375920" y="899460"/>
              <a:ext cx="2485129" cy="1377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一般情况：</a:t>
              </a:r>
              <a:endPara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补收运费</a:t>
              </a:r>
            </a:p>
          </p:txBody>
        </p:sp>
        <p:sp>
          <p:nvSpPr>
            <p:cNvPr id="50" name="MH_Other_4"/>
            <p:cNvSpPr/>
            <p:nvPr/>
          </p:nvSpPr>
          <p:spPr>
            <a:xfrm>
              <a:off x="6316336" y="2132856"/>
              <a:ext cx="580435" cy="556919"/>
            </a:xfrm>
            <a:custGeom>
              <a:gdLst>
                <a:gd name="connsiteX0" fmla="*/ 413083 w 772417"/>
                <a:gd name="connsiteY0" fmla="*/ 962 h 772417"/>
                <a:gd name="connsiteX1" fmla="*/ 720620 w 772417"/>
                <a:gd name="connsiteY1" fmla="*/ 193137 h 772417"/>
                <a:gd name="connsiteX2" fmla="*/ 579281 w 772417"/>
                <a:gd name="connsiteY2" fmla="*/ 720619 h 772417"/>
                <a:gd name="connsiteX3" fmla="*/ 51799 w 772417"/>
                <a:gd name="connsiteY3" fmla="*/ 579281 h 772417"/>
                <a:gd name="connsiteX4" fmla="*/ 193137 w 772417"/>
                <a:gd name="connsiteY4" fmla="*/ 51798 h 772417"/>
                <a:gd name="connsiteX5" fmla="*/ 413083 w 772417"/>
                <a:gd name="connsiteY5" fmla="*/ 962 h 7724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2417" h="772417">
                  <a:moveTo>
                    <a:pt x="413083" y="962"/>
                  </a:moveTo>
                  <a:cubicBezTo>
                    <a:pt x="536733" y="9701"/>
                    <a:pt x="653976" y="77706"/>
                    <a:pt x="720620" y="193137"/>
                  </a:cubicBezTo>
                  <a:cubicBezTo>
                    <a:pt x="827250" y="377826"/>
                    <a:pt x="763971" y="613989"/>
                    <a:pt x="579281" y="720619"/>
                  </a:cubicBezTo>
                  <a:cubicBezTo>
                    <a:pt x="394592" y="827250"/>
                    <a:pt x="158429" y="763970"/>
                    <a:pt x="51799" y="579281"/>
                  </a:cubicBezTo>
                  <a:cubicBezTo>
                    <a:pt x="-54832" y="394591"/>
                    <a:pt x="8448" y="158429"/>
                    <a:pt x="193137" y="51798"/>
                  </a:cubicBezTo>
                  <a:cubicBezTo>
                    <a:pt x="262396" y="11812"/>
                    <a:pt x="338893" y="-4281"/>
                    <a:pt x="413083" y="962"/>
                  </a:cubicBezTo>
                  <a:close/>
                </a:path>
              </a:pathLst>
            </a:custGeom>
            <a:noFill/>
            <a:ln w="50800" cmpd="thinThick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altLang="zh-CN" sz="24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4507699" y="4999408"/>
            <a:ext cx="4189272" cy="1885976"/>
            <a:chOff x="4507699" y="4999408"/>
            <a:chExt cx="4189272" cy="1885976"/>
          </a:xfrm>
        </p:grpSpPr>
        <p:sp>
          <p:nvSpPr>
            <p:cNvPr id="35" name="MH_Other_7"/>
            <p:cNvSpPr/>
            <p:nvPr>
              <p:custDataLst>
                <p:tags r:id="rId14"/>
              </p:custDataLst>
            </p:nvPr>
          </p:nvSpPr>
          <p:spPr>
            <a:xfrm flipV="1">
              <a:off x="6302193" y="5002497"/>
              <a:ext cx="582613" cy="584200"/>
            </a:xfrm>
            <a:prstGeom prst="ellipse">
              <a:avLst/>
            </a:prstGeom>
            <a:solidFill>
              <a:srgbClr val="FFFFFF"/>
            </a:solidFill>
            <a:ln w="19050">
              <a:solidFill>
                <a:srgbClr val="4BC0C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49" name="MH_SubTitle_6"/>
            <p:cNvSpPr>
              <a:spLocks noChangeArrowheads="1"/>
            </p:cNvSpPr>
            <p:nvPr/>
          </p:nvSpPr>
          <p:spPr bwMode="auto">
            <a:xfrm>
              <a:off x="4507699" y="5376675"/>
              <a:ext cx="4189272" cy="15087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中途站发现，停运，通知领取，运费不退，补收四类包裹运费</a:t>
              </a:r>
            </a:p>
          </p:txBody>
        </p:sp>
        <p:sp>
          <p:nvSpPr>
            <p:cNvPr id="54" name="MH_Other_4"/>
            <p:cNvSpPr/>
            <p:nvPr/>
          </p:nvSpPr>
          <p:spPr>
            <a:xfrm>
              <a:off x="6292481" y="4999408"/>
              <a:ext cx="580435" cy="556919"/>
            </a:xfrm>
            <a:custGeom>
              <a:gdLst>
                <a:gd name="connsiteX0" fmla="*/ 413083 w 772417"/>
                <a:gd name="connsiteY0" fmla="*/ 962 h 772417"/>
                <a:gd name="connsiteX1" fmla="*/ 720620 w 772417"/>
                <a:gd name="connsiteY1" fmla="*/ 193137 h 772417"/>
                <a:gd name="connsiteX2" fmla="*/ 579281 w 772417"/>
                <a:gd name="connsiteY2" fmla="*/ 720619 h 772417"/>
                <a:gd name="connsiteX3" fmla="*/ 51799 w 772417"/>
                <a:gd name="connsiteY3" fmla="*/ 579281 h 772417"/>
                <a:gd name="connsiteX4" fmla="*/ 193137 w 772417"/>
                <a:gd name="connsiteY4" fmla="*/ 51798 h 772417"/>
                <a:gd name="connsiteX5" fmla="*/ 413083 w 772417"/>
                <a:gd name="connsiteY5" fmla="*/ 962 h 7724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2417" h="772417">
                  <a:moveTo>
                    <a:pt x="413083" y="962"/>
                  </a:moveTo>
                  <a:cubicBezTo>
                    <a:pt x="536733" y="9701"/>
                    <a:pt x="653976" y="77706"/>
                    <a:pt x="720620" y="193137"/>
                  </a:cubicBezTo>
                  <a:cubicBezTo>
                    <a:pt x="827250" y="377826"/>
                    <a:pt x="763971" y="613989"/>
                    <a:pt x="579281" y="720619"/>
                  </a:cubicBezTo>
                  <a:cubicBezTo>
                    <a:pt x="394592" y="827250"/>
                    <a:pt x="158429" y="763970"/>
                    <a:pt x="51799" y="579281"/>
                  </a:cubicBezTo>
                  <a:cubicBezTo>
                    <a:pt x="-54832" y="394591"/>
                    <a:pt x="8448" y="158429"/>
                    <a:pt x="193137" y="51798"/>
                  </a:cubicBezTo>
                  <a:cubicBezTo>
                    <a:pt x="262396" y="11812"/>
                    <a:pt x="338893" y="-4281"/>
                    <a:pt x="413083" y="962"/>
                  </a:cubicBezTo>
                  <a:close/>
                </a:path>
              </a:pathLst>
            </a:custGeom>
            <a:noFill/>
            <a:ln w="50800" cmpd="thinThick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altLang="zh-CN" sz="24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endPara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70" name="组合 69"/>
          <p:cNvGrpSpPr/>
          <p:nvPr/>
        </p:nvGrpSpPr>
        <p:grpSpPr>
          <a:xfrm>
            <a:off x="839416" y="2893090"/>
            <a:ext cx="4775389" cy="612394"/>
            <a:chOff x="839416" y="2893090"/>
            <a:chExt cx="4775389" cy="612394"/>
          </a:xfrm>
        </p:grpSpPr>
        <p:sp>
          <p:nvSpPr>
            <p:cNvPr id="39" name="MH_Other_13"/>
            <p:cNvSpPr/>
            <p:nvPr>
              <p:custDataLst>
                <p:tags r:id="rId15"/>
              </p:custDataLst>
            </p:nvPr>
          </p:nvSpPr>
          <p:spPr>
            <a:xfrm rot="17825275" flipH="1">
              <a:off x="5031399" y="2922078"/>
              <a:ext cx="582612" cy="584200"/>
            </a:xfrm>
            <a:prstGeom prst="ellipse">
              <a:avLst/>
            </a:prstGeom>
            <a:solidFill>
              <a:srgbClr val="FFFFFF"/>
            </a:solidFill>
            <a:ln w="19050">
              <a:solidFill>
                <a:srgbClr val="4BC0C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56" name="MH_Other_4"/>
            <p:cNvSpPr/>
            <p:nvPr/>
          </p:nvSpPr>
          <p:spPr>
            <a:xfrm>
              <a:off x="5022031" y="2893090"/>
              <a:ext cx="580435" cy="556919"/>
            </a:xfrm>
            <a:custGeom>
              <a:gdLst>
                <a:gd name="connsiteX0" fmla="*/ 413083 w 772417"/>
                <a:gd name="connsiteY0" fmla="*/ 962 h 772417"/>
                <a:gd name="connsiteX1" fmla="*/ 720620 w 772417"/>
                <a:gd name="connsiteY1" fmla="*/ 193137 h 772417"/>
                <a:gd name="connsiteX2" fmla="*/ 579281 w 772417"/>
                <a:gd name="connsiteY2" fmla="*/ 720619 h 772417"/>
                <a:gd name="connsiteX3" fmla="*/ 51799 w 772417"/>
                <a:gd name="connsiteY3" fmla="*/ 579281 h 772417"/>
                <a:gd name="connsiteX4" fmla="*/ 193137 w 772417"/>
                <a:gd name="connsiteY4" fmla="*/ 51798 h 772417"/>
                <a:gd name="connsiteX5" fmla="*/ 413083 w 772417"/>
                <a:gd name="connsiteY5" fmla="*/ 962 h 7724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2417" h="772417">
                  <a:moveTo>
                    <a:pt x="413083" y="962"/>
                  </a:moveTo>
                  <a:cubicBezTo>
                    <a:pt x="536733" y="9701"/>
                    <a:pt x="653976" y="77706"/>
                    <a:pt x="720620" y="193137"/>
                  </a:cubicBezTo>
                  <a:cubicBezTo>
                    <a:pt x="827250" y="377826"/>
                    <a:pt x="763971" y="613989"/>
                    <a:pt x="579281" y="720619"/>
                  </a:cubicBezTo>
                  <a:cubicBezTo>
                    <a:pt x="394592" y="827250"/>
                    <a:pt x="158429" y="763970"/>
                    <a:pt x="51799" y="579281"/>
                  </a:cubicBezTo>
                  <a:cubicBezTo>
                    <a:pt x="-54832" y="394591"/>
                    <a:pt x="8448" y="158429"/>
                    <a:pt x="193137" y="51798"/>
                  </a:cubicBezTo>
                  <a:cubicBezTo>
                    <a:pt x="262396" y="11812"/>
                    <a:pt x="338893" y="-4281"/>
                    <a:pt x="413083" y="962"/>
                  </a:cubicBezTo>
                  <a:close/>
                </a:path>
              </a:pathLst>
            </a:custGeom>
            <a:noFill/>
            <a:ln w="50800" cmpd="thinThick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altLang="zh-CN" sz="24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06</a:t>
              </a:r>
              <a:endPara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7" name="MH_Other_2"/>
            <p:cNvSpPr/>
            <p:nvPr>
              <p:custDataLst>
                <p:tags r:id="rId16"/>
              </p:custDataLst>
            </p:nvPr>
          </p:nvSpPr>
          <p:spPr>
            <a:xfrm flipH="1" flipV="1">
              <a:off x="839416" y="3212976"/>
              <a:ext cx="4140000" cy="217487"/>
            </a:xfrm>
            <a:custGeom>
              <a:gdLst>
                <a:gd name="connsiteX0" fmla="*/ 0 w 1190172"/>
                <a:gd name="connsiteY0" fmla="*/ 217715 h 217715"/>
                <a:gd name="connsiteX1" fmla="*/ 159657 w 1190172"/>
                <a:gd name="connsiteY1" fmla="*/ 0 h 217715"/>
                <a:gd name="connsiteX2" fmla="*/ 1190172 w 1190172"/>
                <a:gd name="connsiteY2" fmla="*/ 0 h 2177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90172" h="217715">
                  <a:moveTo>
                    <a:pt x="0" y="217715"/>
                  </a:moveTo>
                  <a:lnTo>
                    <a:pt x="159657" y="0"/>
                  </a:lnTo>
                  <a:lnTo>
                    <a:pt x="1190172" y="0"/>
                  </a:lnTo>
                </a:path>
              </a:pathLst>
            </a:custGeom>
            <a:noFill/>
            <a:ln w="28575">
              <a:solidFill>
                <a:srgbClr val="4BC0C9"/>
              </a:solidFill>
              <a:prstDash val="dash"/>
              <a:tailEnd type="oval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r">
                <a:defRPr/>
              </a:pPr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7569017" y="2866621"/>
            <a:ext cx="3783567" cy="616638"/>
            <a:chOff x="7569017" y="2866621"/>
            <a:chExt cx="3783567" cy="616638"/>
          </a:xfrm>
        </p:grpSpPr>
        <p:sp>
          <p:nvSpPr>
            <p:cNvPr id="37" name="MH_Other_10"/>
            <p:cNvSpPr/>
            <p:nvPr>
              <p:custDataLst>
                <p:tags r:id="rId17"/>
              </p:custDataLst>
            </p:nvPr>
          </p:nvSpPr>
          <p:spPr>
            <a:xfrm rot="3774725">
              <a:off x="7569811" y="2899853"/>
              <a:ext cx="582612" cy="584200"/>
            </a:xfrm>
            <a:prstGeom prst="ellipse">
              <a:avLst/>
            </a:prstGeom>
            <a:solidFill>
              <a:srgbClr val="FFFFFF"/>
            </a:solidFill>
            <a:ln w="19050">
              <a:solidFill>
                <a:srgbClr val="4BC0C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52" name="MH_Other_4"/>
            <p:cNvSpPr/>
            <p:nvPr/>
          </p:nvSpPr>
          <p:spPr>
            <a:xfrm>
              <a:off x="7583539" y="2866621"/>
              <a:ext cx="580435" cy="556919"/>
            </a:xfrm>
            <a:custGeom>
              <a:gdLst>
                <a:gd name="connsiteX0" fmla="*/ 413083 w 772417"/>
                <a:gd name="connsiteY0" fmla="*/ 962 h 772417"/>
                <a:gd name="connsiteX1" fmla="*/ 720620 w 772417"/>
                <a:gd name="connsiteY1" fmla="*/ 193137 h 772417"/>
                <a:gd name="connsiteX2" fmla="*/ 579281 w 772417"/>
                <a:gd name="connsiteY2" fmla="*/ 720619 h 772417"/>
                <a:gd name="connsiteX3" fmla="*/ 51799 w 772417"/>
                <a:gd name="connsiteY3" fmla="*/ 579281 h 772417"/>
                <a:gd name="connsiteX4" fmla="*/ 193137 w 772417"/>
                <a:gd name="connsiteY4" fmla="*/ 51798 h 772417"/>
                <a:gd name="connsiteX5" fmla="*/ 413083 w 772417"/>
                <a:gd name="connsiteY5" fmla="*/ 962 h 7724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2417" h="772417">
                  <a:moveTo>
                    <a:pt x="413083" y="962"/>
                  </a:moveTo>
                  <a:cubicBezTo>
                    <a:pt x="536733" y="9701"/>
                    <a:pt x="653976" y="77706"/>
                    <a:pt x="720620" y="193137"/>
                  </a:cubicBezTo>
                  <a:cubicBezTo>
                    <a:pt x="827250" y="377826"/>
                    <a:pt x="763971" y="613989"/>
                    <a:pt x="579281" y="720619"/>
                  </a:cubicBezTo>
                  <a:cubicBezTo>
                    <a:pt x="394592" y="827250"/>
                    <a:pt x="158429" y="763970"/>
                    <a:pt x="51799" y="579281"/>
                  </a:cubicBezTo>
                  <a:cubicBezTo>
                    <a:pt x="-54832" y="394591"/>
                    <a:pt x="8448" y="158429"/>
                    <a:pt x="193137" y="51798"/>
                  </a:cubicBezTo>
                  <a:cubicBezTo>
                    <a:pt x="262396" y="11812"/>
                    <a:pt x="338893" y="-4281"/>
                    <a:pt x="413083" y="962"/>
                  </a:cubicBezTo>
                  <a:close/>
                </a:path>
              </a:pathLst>
            </a:custGeom>
            <a:noFill/>
            <a:ln w="50800" cmpd="thinThick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altLang="zh-CN" sz="24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8" name="MH_Other_2"/>
            <p:cNvSpPr/>
            <p:nvPr>
              <p:custDataLst>
                <p:tags r:id="rId18"/>
              </p:custDataLst>
            </p:nvPr>
          </p:nvSpPr>
          <p:spPr>
            <a:xfrm flipV="1">
              <a:off x="8220584" y="3212976"/>
              <a:ext cx="3132000" cy="217487"/>
            </a:xfrm>
            <a:custGeom>
              <a:gdLst>
                <a:gd name="connsiteX0" fmla="*/ 0 w 1190172"/>
                <a:gd name="connsiteY0" fmla="*/ 217715 h 217715"/>
                <a:gd name="connsiteX1" fmla="*/ 159657 w 1190172"/>
                <a:gd name="connsiteY1" fmla="*/ 0 h 217715"/>
                <a:gd name="connsiteX2" fmla="*/ 1190172 w 1190172"/>
                <a:gd name="connsiteY2" fmla="*/ 0 h 2177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90172" h="217715">
                  <a:moveTo>
                    <a:pt x="0" y="217715"/>
                  </a:moveTo>
                  <a:lnTo>
                    <a:pt x="159657" y="0"/>
                  </a:lnTo>
                  <a:lnTo>
                    <a:pt x="1190172" y="0"/>
                  </a:lnTo>
                </a:path>
              </a:pathLst>
            </a:custGeom>
            <a:noFill/>
            <a:ln w="28575">
              <a:solidFill>
                <a:srgbClr val="4BC0C9"/>
              </a:solidFill>
              <a:prstDash val="dash"/>
              <a:tailEnd type="oval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r">
                <a:defRPr/>
              </a:pPr>
              <a:endParaRPr lang="zh-CN" altLang="en-US"/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7561440" y="4248354"/>
            <a:ext cx="3638445" cy="1043594"/>
            <a:chOff x="7561440" y="4248354"/>
            <a:chExt cx="3638445" cy="1043594"/>
          </a:xfrm>
        </p:grpSpPr>
        <p:sp>
          <p:nvSpPr>
            <p:cNvPr id="43" name="MH_Other_19"/>
            <p:cNvSpPr/>
            <p:nvPr>
              <p:custDataLst>
                <p:tags r:id="rId19"/>
              </p:custDataLst>
            </p:nvPr>
          </p:nvSpPr>
          <p:spPr>
            <a:xfrm rot="7000967">
              <a:off x="7576955" y="4281772"/>
              <a:ext cx="582612" cy="582612"/>
            </a:xfrm>
            <a:prstGeom prst="ellipse">
              <a:avLst/>
            </a:prstGeom>
            <a:solidFill>
              <a:srgbClr val="FFFFFF"/>
            </a:solidFill>
            <a:ln w="19050">
              <a:solidFill>
                <a:srgbClr val="4BC0C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53" name="MH_Other_4"/>
            <p:cNvSpPr/>
            <p:nvPr/>
          </p:nvSpPr>
          <p:spPr>
            <a:xfrm>
              <a:off x="7561440" y="4248354"/>
              <a:ext cx="580435" cy="556919"/>
            </a:xfrm>
            <a:custGeom>
              <a:gdLst>
                <a:gd name="connsiteX0" fmla="*/ 413083 w 772417"/>
                <a:gd name="connsiteY0" fmla="*/ 962 h 772417"/>
                <a:gd name="connsiteX1" fmla="*/ 720620 w 772417"/>
                <a:gd name="connsiteY1" fmla="*/ 193137 h 772417"/>
                <a:gd name="connsiteX2" fmla="*/ 579281 w 772417"/>
                <a:gd name="connsiteY2" fmla="*/ 720619 h 772417"/>
                <a:gd name="connsiteX3" fmla="*/ 51799 w 772417"/>
                <a:gd name="connsiteY3" fmla="*/ 579281 h 772417"/>
                <a:gd name="connsiteX4" fmla="*/ 193137 w 772417"/>
                <a:gd name="connsiteY4" fmla="*/ 51798 h 772417"/>
                <a:gd name="connsiteX5" fmla="*/ 413083 w 772417"/>
                <a:gd name="connsiteY5" fmla="*/ 962 h 7724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2417" h="772417">
                  <a:moveTo>
                    <a:pt x="413083" y="962"/>
                  </a:moveTo>
                  <a:cubicBezTo>
                    <a:pt x="536733" y="9701"/>
                    <a:pt x="653976" y="77706"/>
                    <a:pt x="720620" y="193137"/>
                  </a:cubicBezTo>
                  <a:cubicBezTo>
                    <a:pt x="827250" y="377826"/>
                    <a:pt x="763971" y="613989"/>
                    <a:pt x="579281" y="720619"/>
                  </a:cubicBezTo>
                  <a:cubicBezTo>
                    <a:pt x="394592" y="827250"/>
                    <a:pt x="158429" y="763970"/>
                    <a:pt x="51799" y="579281"/>
                  </a:cubicBezTo>
                  <a:cubicBezTo>
                    <a:pt x="-54832" y="394591"/>
                    <a:pt x="8448" y="158429"/>
                    <a:pt x="193137" y="51798"/>
                  </a:cubicBezTo>
                  <a:cubicBezTo>
                    <a:pt x="262396" y="11812"/>
                    <a:pt x="338893" y="-4281"/>
                    <a:pt x="413083" y="962"/>
                  </a:cubicBezTo>
                  <a:close/>
                </a:path>
              </a:pathLst>
            </a:custGeom>
            <a:noFill/>
            <a:ln w="50800" cmpd="thinThick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altLang="zh-CN" sz="24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0" name="MH_Other_2"/>
            <p:cNvSpPr/>
            <p:nvPr>
              <p:custDataLst>
                <p:tags r:id="rId20"/>
              </p:custDataLst>
            </p:nvPr>
          </p:nvSpPr>
          <p:spPr>
            <a:xfrm flipV="1">
              <a:off x="8067885" y="4906273"/>
              <a:ext cx="3132000" cy="385675"/>
            </a:xfrm>
            <a:custGeom>
              <a:gdLst>
                <a:gd name="connsiteX0" fmla="*/ 0 w 1190172"/>
                <a:gd name="connsiteY0" fmla="*/ 217715 h 217715"/>
                <a:gd name="connsiteX1" fmla="*/ 159657 w 1190172"/>
                <a:gd name="connsiteY1" fmla="*/ 0 h 217715"/>
                <a:gd name="connsiteX2" fmla="*/ 1190172 w 1190172"/>
                <a:gd name="connsiteY2" fmla="*/ 0 h 2177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90172" h="217715">
                  <a:moveTo>
                    <a:pt x="0" y="217715"/>
                  </a:moveTo>
                  <a:lnTo>
                    <a:pt x="159657" y="0"/>
                  </a:lnTo>
                  <a:lnTo>
                    <a:pt x="1190172" y="0"/>
                  </a:lnTo>
                </a:path>
              </a:pathLst>
            </a:custGeom>
            <a:noFill/>
            <a:ln w="28575">
              <a:solidFill>
                <a:srgbClr val="4BC0C9"/>
              </a:solidFill>
              <a:prstDash val="dash"/>
              <a:tailEnd type="oval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r">
                <a:defRPr/>
              </a:pPr>
              <a:endParaRPr lang="zh-CN" altLang="en-US"/>
            </a:p>
          </p:txBody>
        </p:sp>
      </p:grpSp>
      <p:grpSp>
        <p:nvGrpSpPr>
          <p:cNvPr id="69" name="组合 68"/>
          <p:cNvGrpSpPr/>
          <p:nvPr/>
        </p:nvGrpSpPr>
        <p:grpSpPr>
          <a:xfrm>
            <a:off x="839416" y="4275655"/>
            <a:ext cx="4784657" cy="1016293"/>
            <a:chOff x="839416" y="4275655"/>
            <a:chExt cx="4784657" cy="1016293"/>
          </a:xfrm>
        </p:grpSpPr>
        <p:sp>
          <p:nvSpPr>
            <p:cNvPr id="41" name="MH_Other_16"/>
            <p:cNvSpPr/>
            <p:nvPr>
              <p:custDataLst>
                <p:tags r:id="rId21"/>
              </p:custDataLst>
            </p:nvPr>
          </p:nvSpPr>
          <p:spPr>
            <a:xfrm rot="14599033" flipH="1">
              <a:off x="5028224" y="4300028"/>
              <a:ext cx="582612" cy="584200"/>
            </a:xfrm>
            <a:prstGeom prst="ellipse">
              <a:avLst/>
            </a:prstGeom>
            <a:solidFill>
              <a:srgbClr val="FFFFFF"/>
            </a:solidFill>
            <a:ln w="19050">
              <a:solidFill>
                <a:srgbClr val="4BC0C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67" name="MH_Other_4"/>
            <p:cNvSpPr/>
            <p:nvPr/>
          </p:nvSpPr>
          <p:spPr>
            <a:xfrm>
              <a:off x="5043638" y="4275655"/>
              <a:ext cx="580435" cy="556919"/>
            </a:xfrm>
            <a:custGeom>
              <a:gdLst>
                <a:gd name="connsiteX0" fmla="*/ 413083 w 772417"/>
                <a:gd name="connsiteY0" fmla="*/ 962 h 772417"/>
                <a:gd name="connsiteX1" fmla="*/ 720620 w 772417"/>
                <a:gd name="connsiteY1" fmla="*/ 193137 h 772417"/>
                <a:gd name="connsiteX2" fmla="*/ 579281 w 772417"/>
                <a:gd name="connsiteY2" fmla="*/ 720619 h 772417"/>
                <a:gd name="connsiteX3" fmla="*/ 51799 w 772417"/>
                <a:gd name="connsiteY3" fmla="*/ 579281 h 772417"/>
                <a:gd name="connsiteX4" fmla="*/ 193137 w 772417"/>
                <a:gd name="connsiteY4" fmla="*/ 51798 h 772417"/>
                <a:gd name="connsiteX5" fmla="*/ 413083 w 772417"/>
                <a:gd name="connsiteY5" fmla="*/ 962 h 7724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2417" h="772417">
                  <a:moveTo>
                    <a:pt x="413083" y="962"/>
                  </a:moveTo>
                  <a:cubicBezTo>
                    <a:pt x="536733" y="9701"/>
                    <a:pt x="653976" y="77706"/>
                    <a:pt x="720620" y="193137"/>
                  </a:cubicBezTo>
                  <a:cubicBezTo>
                    <a:pt x="827250" y="377826"/>
                    <a:pt x="763971" y="613989"/>
                    <a:pt x="579281" y="720619"/>
                  </a:cubicBezTo>
                  <a:cubicBezTo>
                    <a:pt x="394592" y="827250"/>
                    <a:pt x="158429" y="763970"/>
                    <a:pt x="51799" y="579281"/>
                  </a:cubicBezTo>
                  <a:cubicBezTo>
                    <a:pt x="-54832" y="394591"/>
                    <a:pt x="8448" y="158429"/>
                    <a:pt x="193137" y="51798"/>
                  </a:cubicBezTo>
                  <a:cubicBezTo>
                    <a:pt x="262396" y="11812"/>
                    <a:pt x="338893" y="-4281"/>
                    <a:pt x="413083" y="962"/>
                  </a:cubicBezTo>
                  <a:close/>
                </a:path>
              </a:pathLst>
            </a:custGeom>
            <a:noFill/>
            <a:ln w="50800" cmpd="thinThick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altLang="zh-CN" sz="24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05</a:t>
              </a:r>
              <a:endPara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" name="MH_Other_2"/>
            <p:cNvSpPr/>
            <p:nvPr>
              <p:custDataLst>
                <p:tags r:id="rId22"/>
              </p:custDataLst>
            </p:nvPr>
          </p:nvSpPr>
          <p:spPr>
            <a:xfrm flipH="1" flipV="1">
              <a:off x="839416" y="4906273"/>
              <a:ext cx="4356000" cy="385675"/>
            </a:xfrm>
            <a:custGeom>
              <a:gdLst>
                <a:gd name="connsiteX0" fmla="*/ 0 w 1190172"/>
                <a:gd name="connsiteY0" fmla="*/ 217715 h 217715"/>
                <a:gd name="connsiteX1" fmla="*/ 159657 w 1190172"/>
                <a:gd name="connsiteY1" fmla="*/ 0 h 217715"/>
                <a:gd name="connsiteX2" fmla="*/ 1190172 w 1190172"/>
                <a:gd name="connsiteY2" fmla="*/ 0 h 2177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90172" h="217715">
                  <a:moveTo>
                    <a:pt x="0" y="217715"/>
                  </a:moveTo>
                  <a:lnTo>
                    <a:pt x="159657" y="0"/>
                  </a:lnTo>
                  <a:lnTo>
                    <a:pt x="1190172" y="0"/>
                  </a:lnTo>
                </a:path>
              </a:pathLst>
            </a:custGeom>
            <a:noFill/>
            <a:ln w="28575">
              <a:solidFill>
                <a:srgbClr val="4BC0C9"/>
              </a:solidFill>
              <a:prstDash val="dash"/>
              <a:tailEnd type="oval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31" grpId="0"/>
      <p:bldP spid="3" grpId="0"/>
      <p:bldP spid="29" grpId="0"/>
      <p:bldP spid="33" grpId="0"/>
      <p:bldP spid="45" grpId="0"/>
      <p:bldP spid="46" grpId="0"/>
      <p:bldP spid="47" grpId="0"/>
      <p:bldP spid="4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/>
          <p:cNvSpPr/>
          <p:nvPr/>
        </p:nvSpPr>
        <p:spPr>
          <a:xfrm>
            <a:off x="0" y="261642"/>
            <a:ext cx="211521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sp>
        <p:nvSpPr>
          <p:cNvPr id="12" name="TextBox 5"/>
          <p:cNvSpPr txBox="1"/>
          <p:nvPr/>
        </p:nvSpPr>
        <p:spPr>
          <a:xfrm>
            <a:off x="263352" y="116632"/>
            <a:ext cx="56692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行李、包裹违章运输的处理</a:t>
            </a:r>
          </a:p>
        </p:txBody>
      </p:sp>
      <p:sp>
        <p:nvSpPr>
          <p:cNvPr id="11" name="矩形 10"/>
          <p:cNvSpPr/>
          <p:nvPr/>
        </p:nvSpPr>
        <p:spPr>
          <a:xfrm>
            <a:off x="-39932" y="774667"/>
            <a:ext cx="12240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317783" y="1268760"/>
            <a:ext cx="11610865" cy="5112568"/>
            <a:chOff x="317783" y="1268760"/>
            <a:chExt cx="11610865" cy="5112568"/>
          </a:xfrm>
        </p:grpSpPr>
        <p:sp>
          <p:nvSpPr>
            <p:cNvPr id="20" name="MH_SubTitle_1"/>
            <p:cNvSpPr/>
            <p:nvPr>
              <p:custDataLst>
                <p:tags r:id="rId2"/>
              </p:custDataLst>
            </p:nvPr>
          </p:nvSpPr>
          <p:spPr>
            <a:xfrm>
              <a:off x="317783" y="1268760"/>
              <a:ext cx="5705388" cy="5112568"/>
            </a:xfrm>
            <a:prstGeom prst="roundRect">
              <a:avLst>
                <a:gd name="adj" fmla="val 3149"/>
              </a:avLst>
            </a:prstGeom>
            <a:solidFill>
              <a:srgbClr val="FFFFFF"/>
            </a:solidFill>
            <a:ln w="76200">
              <a:solidFill>
                <a:srgbClr val="4BC0C9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0000" tIns="90000" rIns="648000" bIns="9000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  <a:defRPr/>
              </a:pPr>
              <a:endParaRPr lang="zh-CN" altLang="en-US" sz="1400">
                <a:solidFill>
                  <a:srgbClr val="333333"/>
                </a:solidFill>
              </a:endParaRPr>
            </a:p>
          </p:txBody>
        </p:sp>
        <p:sp>
          <p:nvSpPr>
            <p:cNvPr id="21" name="MH_SubTitle_2"/>
            <p:cNvSpPr/>
            <p:nvPr>
              <p:custDataLst>
                <p:tags r:id="rId3"/>
              </p:custDataLst>
            </p:nvPr>
          </p:nvSpPr>
          <p:spPr>
            <a:xfrm>
              <a:off x="6223258" y="1268760"/>
              <a:ext cx="5705390" cy="5112568"/>
            </a:xfrm>
            <a:prstGeom prst="roundRect">
              <a:avLst>
                <a:gd name="adj" fmla="val 3149"/>
              </a:avLst>
            </a:prstGeom>
            <a:solidFill>
              <a:srgbClr val="FFFFFF"/>
            </a:solidFill>
            <a:ln w="76200">
              <a:solidFill>
                <a:srgbClr val="4BC0C9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48000" tIns="90000" rIns="90000" bIns="9000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  <a:defRPr/>
              </a:pPr>
              <a:endParaRPr lang="en-US" altLang="zh-CN" sz="1400">
                <a:solidFill>
                  <a:srgbClr val="333333"/>
                </a:solidFill>
              </a:endParaRPr>
            </a:p>
          </p:txBody>
        </p:sp>
        <p:sp>
          <p:nvSpPr>
            <p:cNvPr id="22" name="MH_Other_2"/>
            <p:cNvSpPr/>
            <p:nvPr>
              <p:custDataLst>
                <p:tags r:id="rId4"/>
              </p:custDataLst>
            </p:nvPr>
          </p:nvSpPr>
          <p:spPr>
            <a:xfrm>
              <a:off x="6278189" y="1560655"/>
              <a:ext cx="133298" cy="159205"/>
            </a:xfrm>
            <a:prstGeom prst="ellipse">
              <a:avLst/>
            </a:prstGeom>
            <a:gradFill flip="none" rotWithShape="1">
              <a:gsLst>
                <a:gs pos="51000">
                  <a:srgbClr val="525252"/>
                </a:gs>
                <a:gs pos="20000">
                  <a:srgbClr val="808080"/>
                </a:gs>
                <a:gs pos="86000">
                  <a:srgbClr val="A5A5A5"/>
                </a:gs>
              </a:gsLst>
              <a:path path="circle">
                <a:fillToRect l="100000" t="100000"/>
              </a:path>
              <a:tileRect r="-100000" b="-100000"/>
            </a:gradFill>
            <a:ln w="12700">
              <a:solidFill>
                <a:srgbClr val="A9A9A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23" name="MH_Other_3"/>
            <p:cNvSpPr/>
            <p:nvPr>
              <p:custDataLst>
                <p:tags r:id="rId5"/>
              </p:custDataLst>
            </p:nvPr>
          </p:nvSpPr>
          <p:spPr>
            <a:xfrm>
              <a:off x="5808179" y="1568546"/>
              <a:ext cx="133298" cy="159205"/>
            </a:xfrm>
            <a:prstGeom prst="ellipse">
              <a:avLst/>
            </a:prstGeom>
            <a:gradFill flip="none" rotWithShape="1">
              <a:gsLst>
                <a:gs pos="51000">
                  <a:srgbClr val="525252"/>
                </a:gs>
                <a:gs pos="20000">
                  <a:srgbClr val="808080"/>
                </a:gs>
                <a:gs pos="86000">
                  <a:srgbClr val="A5A5A5"/>
                </a:gs>
              </a:gsLst>
              <a:path path="circle">
                <a:fillToRect l="100000" t="100000"/>
              </a:path>
              <a:tileRect r="-100000" b="-100000"/>
            </a:gradFill>
            <a:ln w="12700">
              <a:solidFill>
                <a:srgbClr val="A9A9A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24" name="MH_Other_4"/>
            <p:cNvSpPr/>
            <p:nvPr>
              <p:custDataLst>
                <p:tags r:id="rId6"/>
              </p:custDataLst>
            </p:nvPr>
          </p:nvSpPr>
          <p:spPr>
            <a:xfrm>
              <a:off x="5873109" y="1588102"/>
              <a:ext cx="500215" cy="106447"/>
            </a:xfrm>
            <a:prstGeom prst="rect">
              <a:avLst/>
            </a:prstGeom>
            <a:gradFill flip="none" rotWithShape="1">
              <a:gsLst>
                <a:gs pos="57000">
                  <a:srgbClr val="D2D2D2"/>
                </a:gs>
                <a:gs pos="9000">
                  <a:srgbClr val="808080"/>
                </a:gs>
                <a:gs pos="98000">
                  <a:srgbClr val="AEAEAE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25" name="MH_Other_5"/>
            <p:cNvSpPr/>
            <p:nvPr>
              <p:custDataLst>
                <p:tags r:id="rId7"/>
              </p:custDataLst>
            </p:nvPr>
          </p:nvSpPr>
          <p:spPr>
            <a:xfrm>
              <a:off x="6278189" y="1906528"/>
              <a:ext cx="133298" cy="159205"/>
            </a:xfrm>
            <a:prstGeom prst="ellipse">
              <a:avLst/>
            </a:prstGeom>
            <a:gradFill flip="none" rotWithShape="1">
              <a:gsLst>
                <a:gs pos="51000">
                  <a:srgbClr val="525252"/>
                </a:gs>
                <a:gs pos="20000">
                  <a:srgbClr val="808080"/>
                </a:gs>
                <a:gs pos="86000">
                  <a:srgbClr val="A5A5A5"/>
                </a:gs>
              </a:gsLst>
              <a:path path="circle">
                <a:fillToRect l="100000" t="100000"/>
              </a:path>
              <a:tileRect r="-100000" b="-100000"/>
            </a:gradFill>
            <a:ln w="12700">
              <a:solidFill>
                <a:srgbClr val="A9A9A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26" name="MH_Other_6"/>
            <p:cNvSpPr/>
            <p:nvPr>
              <p:custDataLst>
                <p:tags r:id="rId8"/>
              </p:custDataLst>
            </p:nvPr>
          </p:nvSpPr>
          <p:spPr>
            <a:xfrm>
              <a:off x="5808179" y="1914419"/>
              <a:ext cx="133298" cy="159205"/>
            </a:xfrm>
            <a:prstGeom prst="ellipse">
              <a:avLst/>
            </a:prstGeom>
            <a:gradFill flip="none" rotWithShape="1">
              <a:gsLst>
                <a:gs pos="51000">
                  <a:srgbClr val="525252"/>
                </a:gs>
                <a:gs pos="20000">
                  <a:srgbClr val="808080"/>
                </a:gs>
                <a:gs pos="86000">
                  <a:srgbClr val="A5A5A5"/>
                </a:gs>
              </a:gsLst>
              <a:path path="circle">
                <a:fillToRect l="100000" t="100000"/>
              </a:path>
              <a:tileRect r="-100000" b="-100000"/>
            </a:gradFill>
            <a:ln w="12700">
              <a:solidFill>
                <a:srgbClr val="A9A9A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27" name="MH_Other_7"/>
            <p:cNvSpPr/>
            <p:nvPr>
              <p:custDataLst>
                <p:tags r:id="rId9"/>
              </p:custDataLst>
            </p:nvPr>
          </p:nvSpPr>
          <p:spPr>
            <a:xfrm>
              <a:off x="5873109" y="1932488"/>
              <a:ext cx="500215" cy="106447"/>
            </a:xfrm>
            <a:prstGeom prst="rect">
              <a:avLst/>
            </a:prstGeom>
            <a:gradFill flip="none" rotWithShape="1">
              <a:gsLst>
                <a:gs pos="57000">
                  <a:srgbClr val="D2D2D2"/>
                </a:gs>
                <a:gs pos="9000">
                  <a:srgbClr val="808080"/>
                </a:gs>
                <a:gs pos="98000">
                  <a:srgbClr val="AEAEAE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28" name="MH_Other_8"/>
            <p:cNvSpPr/>
            <p:nvPr>
              <p:custDataLst>
                <p:tags r:id="rId10"/>
              </p:custDataLst>
            </p:nvPr>
          </p:nvSpPr>
          <p:spPr>
            <a:xfrm>
              <a:off x="6278189" y="5421283"/>
              <a:ext cx="133298" cy="159205"/>
            </a:xfrm>
            <a:prstGeom prst="ellipse">
              <a:avLst/>
            </a:prstGeom>
            <a:gradFill flip="none" rotWithShape="1">
              <a:gsLst>
                <a:gs pos="51000">
                  <a:srgbClr val="525252"/>
                </a:gs>
                <a:gs pos="20000">
                  <a:srgbClr val="808080"/>
                </a:gs>
                <a:gs pos="86000">
                  <a:srgbClr val="A5A5A5"/>
                </a:gs>
              </a:gsLst>
              <a:path path="circle">
                <a:fillToRect l="100000" t="100000"/>
              </a:path>
              <a:tileRect r="-100000" b="-100000"/>
            </a:gradFill>
            <a:ln w="12700">
              <a:solidFill>
                <a:srgbClr val="A9A9A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30" name="MH_Other_9"/>
            <p:cNvSpPr/>
            <p:nvPr>
              <p:custDataLst>
                <p:tags r:id="rId11"/>
              </p:custDataLst>
            </p:nvPr>
          </p:nvSpPr>
          <p:spPr>
            <a:xfrm>
              <a:off x="5808179" y="5429174"/>
              <a:ext cx="133298" cy="159205"/>
            </a:xfrm>
            <a:prstGeom prst="ellipse">
              <a:avLst/>
            </a:prstGeom>
            <a:gradFill flip="none" rotWithShape="1">
              <a:gsLst>
                <a:gs pos="51000">
                  <a:srgbClr val="525252"/>
                </a:gs>
                <a:gs pos="20000">
                  <a:srgbClr val="808080"/>
                </a:gs>
                <a:gs pos="86000">
                  <a:srgbClr val="A5A5A5"/>
                </a:gs>
              </a:gsLst>
              <a:path path="circle">
                <a:fillToRect l="100000" t="100000"/>
              </a:path>
              <a:tileRect r="-100000" b="-100000"/>
            </a:gradFill>
            <a:ln w="12700">
              <a:solidFill>
                <a:srgbClr val="A9A9A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32" name="MH_Other_10"/>
            <p:cNvSpPr/>
            <p:nvPr>
              <p:custDataLst>
                <p:tags r:id="rId12"/>
              </p:custDataLst>
            </p:nvPr>
          </p:nvSpPr>
          <p:spPr>
            <a:xfrm>
              <a:off x="5873109" y="5448357"/>
              <a:ext cx="500215" cy="106447"/>
            </a:xfrm>
            <a:prstGeom prst="rect">
              <a:avLst/>
            </a:prstGeom>
            <a:gradFill flip="none" rotWithShape="1">
              <a:gsLst>
                <a:gs pos="57000">
                  <a:srgbClr val="D2D2D2"/>
                </a:gs>
                <a:gs pos="9000">
                  <a:srgbClr val="808080"/>
                </a:gs>
                <a:gs pos="98000">
                  <a:srgbClr val="AEAEAE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33" name="MH_Other_11"/>
            <p:cNvSpPr/>
            <p:nvPr>
              <p:custDataLst>
                <p:tags r:id="rId13"/>
              </p:custDataLst>
            </p:nvPr>
          </p:nvSpPr>
          <p:spPr>
            <a:xfrm>
              <a:off x="6278189" y="5767154"/>
              <a:ext cx="133298" cy="159205"/>
            </a:xfrm>
            <a:prstGeom prst="ellipse">
              <a:avLst/>
            </a:prstGeom>
            <a:gradFill flip="none" rotWithShape="1">
              <a:gsLst>
                <a:gs pos="51000">
                  <a:srgbClr val="525252"/>
                </a:gs>
                <a:gs pos="20000">
                  <a:srgbClr val="808080"/>
                </a:gs>
                <a:gs pos="86000">
                  <a:srgbClr val="A5A5A5"/>
                </a:gs>
              </a:gsLst>
              <a:path path="circle">
                <a:fillToRect l="100000" t="100000"/>
              </a:path>
              <a:tileRect r="-100000" b="-100000"/>
            </a:gradFill>
            <a:ln w="12700">
              <a:solidFill>
                <a:srgbClr val="A9A9A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34" name="MH_Other_12"/>
            <p:cNvSpPr/>
            <p:nvPr>
              <p:custDataLst>
                <p:tags r:id="rId14"/>
              </p:custDataLst>
            </p:nvPr>
          </p:nvSpPr>
          <p:spPr>
            <a:xfrm>
              <a:off x="5808179" y="5775045"/>
              <a:ext cx="133298" cy="159205"/>
            </a:xfrm>
            <a:prstGeom prst="ellipse">
              <a:avLst/>
            </a:prstGeom>
            <a:gradFill flip="none" rotWithShape="1">
              <a:gsLst>
                <a:gs pos="51000">
                  <a:srgbClr val="525252"/>
                </a:gs>
                <a:gs pos="20000">
                  <a:srgbClr val="808080"/>
                </a:gs>
                <a:gs pos="86000">
                  <a:srgbClr val="A5A5A5"/>
                </a:gs>
              </a:gsLst>
              <a:path path="circle">
                <a:fillToRect l="100000" t="100000"/>
              </a:path>
              <a:tileRect r="-100000" b="-100000"/>
            </a:gradFill>
            <a:ln w="12700">
              <a:solidFill>
                <a:srgbClr val="A9A9A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35" name="MH_Other_13"/>
            <p:cNvSpPr/>
            <p:nvPr>
              <p:custDataLst>
                <p:tags r:id="rId15"/>
              </p:custDataLst>
            </p:nvPr>
          </p:nvSpPr>
          <p:spPr>
            <a:xfrm>
              <a:off x="5873109" y="5792743"/>
              <a:ext cx="500215" cy="106447"/>
            </a:xfrm>
            <a:prstGeom prst="rect">
              <a:avLst/>
            </a:prstGeom>
            <a:gradFill flip="none" rotWithShape="1">
              <a:gsLst>
                <a:gs pos="57000">
                  <a:srgbClr val="D2D2D2"/>
                </a:gs>
                <a:gs pos="9000">
                  <a:srgbClr val="808080"/>
                </a:gs>
                <a:gs pos="98000">
                  <a:srgbClr val="AEAEAE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</p:grpSp>
      <p:pic>
        <p:nvPicPr>
          <p:cNvPr id="38" name="图片 37"/>
          <p:cNvPicPr>
            <a:picLocks noChangeAspect="1"/>
          </p:cNvPicPr>
          <p:nvPr/>
        </p:nvPicPr>
        <p:blipFill>
          <a:blip r:embed="rId16">
            <a:clrChange>
              <a:clrFrom>
                <a:srgbClr val="FDFDFB"/>
              </a:clrFrom>
              <a:clrTo>
                <a:srgbClr val="FDFD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641" y="4056153"/>
            <a:ext cx="2181159" cy="2181159"/>
          </a:xfrm>
          <a:prstGeom prst="rect">
            <a:avLst/>
          </a:prstGeom>
        </p:spPr>
      </p:pic>
      <p:pic>
        <p:nvPicPr>
          <p:cNvPr id="39" name="图片 3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3047" y="4395863"/>
            <a:ext cx="1439277" cy="1744851"/>
          </a:xfrm>
          <a:prstGeom prst="rect">
            <a:avLst/>
          </a:prstGeom>
        </p:spPr>
      </p:pic>
      <p:grpSp>
        <p:nvGrpSpPr>
          <p:cNvPr id="40" name="组合 39"/>
          <p:cNvGrpSpPr/>
          <p:nvPr/>
        </p:nvGrpSpPr>
        <p:grpSpPr>
          <a:xfrm>
            <a:off x="7176120" y="1446842"/>
            <a:ext cx="3713147" cy="641664"/>
            <a:chOff x="7863490" y="957749"/>
            <a:chExt cx="3713147" cy="641664"/>
          </a:xfrm>
        </p:grpSpPr>
        <p:cxnSp>
          <p:nvCxnSpPr>
            <p:cNvPr id="41" name="MH_Other_1"/>
            <p:cNvCxnSpPr/>
            <p:nvPr>
              <p:custDataLst>
                <p:tags r:id="rId18"/>
              </p:custDataLst>
            </p:nvPr>
          </p:nvCxnSpPr>
          <p:spPr bwMode="auto">
            <a:xfrm>
              <a:off x="7863491" y="1599413"/>
              <a:ext cx="3536421" cy="0"/>
            </a:xfrm>
            <a:prstGeom prst="line">
              <a:avLst/>
            </a:prstGeom>
            <a:solidFill>
              <a:srgbClr val="49ACC1"/>
            </a:solidFill>
            <a:ln w="38100">
              <a:solidFill>
                <a:srgbClr val="4BC0C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MH_SubTitle_1"/>
            <p:cNvSpPr/>
            <p:nvPr>
              <p:custDataLst>
                <p:tags r:id="rId19"/>
              </p:custDataLst>
            </p:nvPr>
          </p:nvSpPr>
          <p:spPr>
            <a:xfrm>
              <a:off x="7863490" y="957749"/>
              <a:ext cx="3536421" cy="576000"/>
            </a:xfrm>
            <a:prstGeom prst="rect">
              <a:avLst/>
            </a:prstGeom>
            <a:solidFill>
              <a:srgbClr val="4BC0C9"/>
            </a:solidFill>
            <a:ln>
              <a:solidFill>
                <a:srgbClr val="4BC0C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EFFFF"/>
                </a:solidFill>
              </a:endParaRPr>
            </a:p>
          </p:txBody>
        </p:sp>
        <p:sp>
          <p:nvSpPr>
            <p:cNvPr id="43" name="矩形 42"/>
            <p:cNvSpPr/>
            <p:nvPr/>
          </p:nvSpPr>
          <p:spPr>
            <a:xfrm>
              <a:off x="8040216" y="1052736"/>
              <a:ext cx="3536421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 </a:t>
              </a: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对无票运输的处理</a:t>
              </a:r>
              <a:endParaRPr lang="zh-CN" altLang="en-US" sz="2400">
                <a:solidFill>
                  <a:schemeClr val="bg1"/>
                </a:solidFill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1343472" y="1446842"/>
            <a:ext cx="3536422" cy="641664"/>
            <a:chOff x="7888170" y="2178552"/>
            <a:chExt cx="3536422" cy="641664"/>
          </a:xfrm>
        </p:grpSpPr>
        <p:cxnSp>
          <p:nvCxnSpPr>
            <p:cNvPr id="45" name="MH_Other_1"/>
            <p:cNvCxnSpPr/>
            <p:nvPr>
              <p:custDataLst>
                <p:tags r:id="rId20"/>
              </p:custDataLst>
            </p:nvPr>
          </p:nvCxnSpPr>
          <p:spPr bwMode="auto">
            <a:xfrm>
              <a:off x="7888171" y="2820216"/>
              <a:ext cx="3536421" cy="0"/>
            </a:xfrm>
            <a:prstGeom prst="line">
              <a:avLst/>
            </a:prstGeom>
            <a:solidFill>
              <a:srgbClr val="49ACC1"/>
            </a:solidFill>
            <a:ln w="38100">
              <a:solidFill>
                <a:srgbClr val="4BC0C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MH_SubTitle_1"/>
            <p:cNvSpPr/>
            <p:nvPr>
              <p:custDataLst>
                <p:tags r:id="rId21"/>
              </p:custDataLst>
            </p:nvPr>
          </p:nvSpPr>
          <p:spPr>
            <a:xfrm>
              <a:off x="7888170" y="2178552"/>
              <a:ext cx="3536421" cy="576000"/>
            </a:xfrm>
            <a:prstGeom prst="rect">
              <a:avLst/>
            </a:prstGeom>
            <a:solidFill>
              <a:srgbClr val="4BC0C9"/>
            </a:solidFill>
            <a:ln>
              <a:solidFill>
                <a:srgbClr val="4BC0C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EFFFF"/>
                </a:solidFill>
              </a:endParaRPr>
            </a:p>
          </p:txBody>
        </p:sp>
        <p:sp>
          <p:nvSpPr>
            <p:cNvPr id="47" name="矩形 46"/>
            <p:cNvSpPr/>
            <p:nvPr/>
          </p:nvSpPr>
          <p:spPr>
            <a:xfrm>
              <a:off x="8064896" y="2276872"/>
              <a:ext cx="3287688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 </a:t>
              </a: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对重量不符的处理</a:t>
              </a:r>
              <a:endParaRPr lang="zh-CN" altLang="en-US" sz="2400">
                <a:solidFill>
                  <a:schemeClr val="bg1"/>
                </a:solidFill>
              </a:endParaRPr>
            </a:p>
          </p:txBody>
        </p:sp>
      </p:grpSp>
      <p:sp>
        <p:nvSpPr>
          <p:cNvPr id="48" name="MH_Text_2"/>
          <p:cNvSpPr txBox="1"/>
          <p:nvPr>
            <p:custDataLst>
              <p:tags r:id="rId22"/>
            </p:custDataLst>
          </p:nvPr>
        </p:nvSpPr>
        <p:spPr>
          <a:xfrm>
            <a:off x="1343472" y="2219607"/>
            <a:ext cx="3233668" cy="66098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zh-CN" altLang="en-US" sz="2400">
                <a:solidFill>
                  <a:srgbClr val="54545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运费“多退少补”。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6528048" y="2232154"/>
            <a:ext cx="5581383" cy="1440528"/>
            <a:chOff x="6528048" y="2232154"/>
            <a:chExt cx="5581383" cy="1440528"/>
          </a:xfrm>
        </p:grpSpPr>
        <p:sp>
          <p:nvSpPr>
            <p:cNvPr id="49" name="MH_Text_1"/>
            <p:cNvSpPr txBox="1"/>
            <p:nvPr>
              <p:custDataLst>
                <p:tags r:id="rId23"/>
              </p:custDataLst>
            </p:nvPr>
          </p:nvSpPr>
          <p:spPr>
            <a:xfrm>
              <a:off x="6528048" y="2232154"/>
              <a:ext cx="5581383" cy="1440528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ts val="600"/>
                </a:spcAft>
              </a:pPr>
              <a:r>
                <a:rPr lang="zh-CN" altLang="en-US" sz="2400">
                  <a:solidFill>
                    <a:srgbClr val="54545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指行李、包裹应办托运手续而未</a:t>
              </a:r>
              <a:endParaRPr lang="en-US" altLang="zh-CN" sz="2400">
                <a:solidFill>
                  <a:srgbClr val="545454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just">
                <a:lnSpc>
                  <a:spcPct val="150000"/>
                </a:lnSpc>
                <a:spcAft>
                  <a:spcPts val="600"/>
                </a:spcAft>
              </a:pPr>
              <a:r>
                <a:rPr lang="zh-CN" altLang="en-US" sz="2400">
                  <a:solidFill>
                    <a:srgbClr val="54545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办理的一种违章运输。</a:t>
              </a:r>
            </a:p>
          </p:txBody>
        </p:sp>
        <p:grpSp>
          <p:nvGrpSpPr>
            <p:cNvPr id="51" name="组合 50"/>
            <p:cNvGrpSpPr/>
            <p:nvPr/>
          </p:nvGrpSpPr>
          <p:grpSpPr>
            <a:xfrm>
              <a:off x="6980180" y="2504030"/>
              <a:ext cx="195940" cy="204890"/>
              <a:chOff x="3967163" y="3287714"/>
              <a:chExt cx="973137" cy="1017587"/>
            </a:xfrm>
            <a:solidFill>
              <a:srgbClr val="4BC0C9"/>
            </a:solidFill>
          </p:grpSpPr>
          <p:sp>
            <p:nvSpPr>
              <p:cNvPr id="52" name="MH_Other_11"/>
              <p:cNvSpPr/>
              <p:nvPr>
                <p:custDataLst>
                  <p:tags r:id="rId24"/>
                </p:custDataLst>
              </p:nvPr>
            </p:nvSpPr>
            <p:spPr>
              <a:xfrm>
                <a:off x="4379913" y="3414713"/>
                <a:ext cx="355600" cy="355600"/>
              </a:xfrm>
              <a:prstGeom prst="diamond">
                <a:avLst/>
              </a:prstGeom>
              <a:grpFill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130000"/>
                  </a:lnSpc>
                  <a:defRPr/>
                </a:pPr>
                <a:endParaRPr lang="zh-CN" altLang="en-US" err="1">
                  <a:solidFill>
                    <a:srgbClr val="FFFFFF"/>
                  </a:solidFill>
                </a:endParaRPr>
              </a:p>
            </p:txBody>
          </p:sp>
          <p:sp>
            <p:nvSpPr>
              <p:cNvPr id="53" name="MH_Other_12"/>
              <p:cNvSpPr/>
              <p:nvPr>
                <p:custDataLst>
                  <p:tags r:id="rId25"/>
                </p:custDataLst>
              </p:nvPr>
            </p:nvSpPr>
            <p:spPr>
              <a:xfrm>
                <a:off x="4379913" y="3821113"/>
                <a:ext cx="355600" cy="355600"/>
              </a:xfrm>
              <a:prstGeom prst="diamond">
                <a:avLst/>
              </a:prstGeom>
              <a:grpFill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130000"/>
                  </a:lnSpc>
                  <a:defRPr/>
                </a:pPr>
                <a:endParaRPr lang="zh-CN" altLang="en-US" err="1">
                  <a:solidFill>
                    <a:srgbClr val="FFFFFF"/>
                  </a:solidFill>
                </a:endParaRPr>
              </a:p>
            </p:txBody>
          </p:sp>
          <p:sp>
            <p:nvSpPr>
              <p:cNvPr id="54" name="MH_Other_13"/>
              <p:cNvSpPr/>
              <p:nvPr>
                <p:custDataLst>
                  <p:tags r:id="rId26"/>
                </p:custDataLst>
              </p:nvPr>
            </p:nvSpPr>
            <p:spPr>
              <a:xfrm>
                <a:off x="4584700" y="3617913"/>
                <a:ext cx="355600" cy="355600"/>
              </a:xfrm>
              <a:prstGeom prst="diamond">
                <a:avLst/>
              </a:prstGeom>
              <a:grpFill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130000"/>
                  </a:lnSpc>
                  <a:defRPr/>
                </a:pPr>
                <a:endParaRPr lang="zh-CN" altLang="en-US" err="1">
                  <a:solidFill>
                    <a:srgbClr val="FFFFFF"/>
                  </a:solidFill>
                </a:endParaRPr>
              </a:p>
            </p:txBody>
          </p:sp>
          <p:sp>
            <p:nvSpPr>
              <p:cNvPr id="55" name="MH_Other_14"/>
              <p:cNvSpPr/>
              <p:nvPr>
                <p:custDataLst>
                  <p:tags r:id="rId27"/>
                </p:custDataLst>
              </p:nvPr>
            </p:nvSpPr>
            <p:spPr>
              <a:xfrm>
                <a:off x="3994151" y="3287714"/>
                <a:ext cx="536575" cy="1017587"/>
              </a:xfrm>
              <a:custGeom>
                <a:gdLst>
                  <a:gd name="connsiteX0" fmla="*/ 96494 w 1902905"/>
                  <a:gd name="connsiteY0" fmla="*/ 0 h 3612822"/>
                  <a:gd name="connsiteX1" fmla="*/ 1902905 w 1902905"/>
                  <a:gd name="connsiteY1" fmla="*/ 1806411 h 3612822"/>
                  <a:gd name="connsiteX2" fmla="*/ 96494 w 1902905"/>
                  <a:gd name="connsiteY2" fmla="*/ 3612822 h 3612822"/>
                  <a:gd name="connsiteX3" fmla="*/ 0 w 1902905"/>
                  <a:gd name="connsiteY3" fmla="*/ 3516328 h 3612822"/>
                  <a:gd name="connsiteX4" fmla="*/ 1709917 w 1902905"/>
                  <a:gd name="connsiteY4" fmla="*/ 1806411 h 3612822"/>
                  <a:gd name="connsiteX5" fmla="*/ 0 w 1902905"/>
                  <a:gd name="connsiteY5" fmla="*/ 96494 h 361282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902905" h="3612822">
                    <a:moveTo>
                      <a:pt x="96494" y="0"/>
                    </a:moveTo>
                    <a:lnTo>
                      <a:pt x="1902905" y="1806411"/>
                    </a:lnTo>
                    <a:lnTo>
                      <a:pt x="96494" y="3612822"/>
                    </a:lnTo>
                    <a:lnTo>
                      <a:pt x="0" y="3516328"/>
                    </a:lnTo>
                    <a:lnTo>
                      <a:pt x="1709917" y="1806411"/>
                    </a:lnTo>
                    <a:lnTo>
                      <a:pt x="0" y="96494"/>
                    </a:lnTo>
                    <a:close/>
                  </a:path>
                </a:pathLst>
              </a:custGeom>
              <a:grpFill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130000"/>
                  </a:lnSpc>
                  <a:defRPr/>
                </a:pPr>
                <a:endParaRPr lang="zh-CN" altLang="en-US" err="1">
                  <a:solidFill>
                    <a:srgbClr val="FFFFFF"/>
                  </a:solidFill>
                </a:endParaRPr>
              </a:p>
            </p:txBody>
          </p:sp>
          <p:sp>
            <p:nvSpPr>
              <p:cNvPr id="56" name="MH_Other_15"/>
              <p:cNvSpPr/>
              <p:nvPr>
                <p:custDataLst>
                  <p:tags r:id="rId28"/>
                </p:custDataLst>
              </p:nvPr>
            </p:nvSpPr>
            <p:spPr bwMode="auto">
              <a:xfrm>
                <a:off x="3967163" y="3287714"/>
                <a:ext cx="508000" cy="1017587"/>
              </a:xfrm>
              <a:custGeom>
                <a:gdLst>
                  <a:gd name="T0" fmla="*/ 36 w 1806862"/>
                  <a:gd name="T1" fmla="*/ 0 h 3612822"/>
                  <a:gd name="T2" fmla="*/ 143133 w 1806862"/>
                  <a:gd name="T3" fmla="*/ 143356 h 3612822"/>
                  <a:gd name="T4" fmla="*/ 36 w 1806862"/>
                  <a:gd name="T5" fmla="*/ 286713 h 3612822"/>
                  <a:gd name="T6" fmla="*/ 0 w 1806862"/>
                  <a:gd name="T7" fmla="*/ 286677 h 3612822"/>
                  <a:gd name="T8" fmla="*/ 0 w 1806862"/>
                  <a:gd name="T9" fmla="*/ 36 h 36128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06862"/>
                  <a:gd name="T16" fmla="*/ 0 h 3612822"/>
                  <a:gd name="T17" fmla="*/ 1806862 w 1806862"/>
                  <a:gd name="T18" fmla="*/ 3612822 h 361282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06862" h="3612822">
                    <a:moveTo>
                      <a:pt x="451" y="0"/>
                    </a:moveTo>
                    <a:lnTo>
                      <a:pt x="1806862" y="1806411"/>
                    </a:lnTo>
                    <a:lnTo>
                      <a:pt x="451" y="3612822"/>
                    </a:lnTo>
                    <a:lnTo>
                      <a:pt x="0" y="3612371"/>
                    </a:lnTo>
                    <a:lnTo>
                      <a:pt x="0" y="451"/>
                    </a:lnTo>
                    <a:lnTo>
                      <a:pt x="45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14400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en-US" sz="2400" b="1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0" name="组合 9"/>
          <p:cNvGrpSpPr/>
          <p:nvPr/>
        </p:nvGrpSpPr>
        <p:grpSpPr>
          <a:xfrm>
            <a:off x="6528049" y="3459391"/>
            <a:ext cx="5310928" cy="1581443"/>
            <a:chOff x="6528049" y="3459391"/>
            <a:chExt cx="5310928" cy="1581443"/>
          </a:xfrm>
        </p:grpSpPr>
        <p:sp>
          <p:nvSpPr>
            <p:cNvPr id="50" name="MH_Text_1"/>
            <p:cNvSpPr txBox="1"/>
            <p:nvPr>
              <p:custDataLst>
                <p:tags r:id="rId29"/>
              </p:custDataLst>
            </p:nvPr>
          </p:nvSpPr>
          <p:spPr>
            <a:xfrm>
              <a:off x="6528049" y="3459391"/>
              <a:ext cx="5310928" cy="1581443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ts val="600"/>
                </a:spcAft>
                <a:buClr>
                  <a:schemeClr val="tx2">
                    <a:lumMod val="60000"/>
                    <a:lumOff val="40000"/>
                  </a:schemeClr>
                </a:buClr>
              </a:pPr>
              <a:r>
                <a:rPr lang="zh-CN" altLang="en-US" sz="2400">
                  <a:solidFill>
                    <a:srgbClr val="54545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发站应拒绝装运，到站加倍补收</a:t>
              </a:r>
              <a:endParaRPr lang="en-US" altLang="zh-CN" sz="2400">
                <a:solidFill>
                  <a:srgbClr val="545454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just">
                <a:lnSpc>
                  <a:spcPct val="150000"/>
                </a:lnSpc>
                <a:spcAft>
                  <a:spcPts val="600"/>
                </a:spcAft>
                <a:buClr>
                  <a:schemeClr val="tx2">
                    <a:lumMod val="60000"/>
                    <a:lumOff val="40000"/>
                  </a:schemeClr>
                </a:buClr>
              </a:pPr>
              <a:r>
                <a:rPr lang="zh-CN" altLang="en-US" sz="2400">
                  <a:solidFill>
                    <a:srgbClr val="54545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四类包裹运费。</a:t>
              </a:r>
            </a:p>
          </p:txBody>
        </p:sp>
        <p:grpSp>
          <p:nvGrpSpPr>
            <p:cNvPr id="57" name="组合 56"/>
            <p:cNvGrpSpPr/>
            <p:nvPr/>
          </p:nvGrpSpPr>
          <p:grpSpPr>
            <a:xfrm>
              <a:off x="6980180" y="3717032"/>
              <a:ext cx="195940" cy="204890"/>
              <a:chOff x="3967163" y="3287714"/>
              <a:chExt cx="973137" cy="1017587"/>
            </a:xfrm>
            <a:solidFill>
              <a:srgbClr val="4BC0C9"/>
            </a:solidFill>
          </p:grpSpPr>
          <p:sp>
            <p:nvSpPr>
              <p:cNvPr id="58" name="MH_Other_11"/>
              <p:cNvSpPr/>
              <p:nvPr>
                <p:custDataLst>
                  <p:tags r:id="rId30"/>
                </p:custDataLst>
              </p:nvPr>
            </p:nvSpPr>
            <p:spPr>
              <a:xfrm>
                <a:off x="4379913" y="3414713"/>
                <a:ext cx="355600" cy="355600"/>
              </a:xfrm>
              <a:prstGeom prst="diamond">
                <a:avLst/>
              </a:prstGeom>
              <a:grpFill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130000"/>
                  </a:lnSpc>
                  <a:defRPr/>
                </a:pPr>
                <a:endParaRPr lang="zh-CN" altLang="en-US" err="1">
                  <a:solidFill>
                    <a:srgbClr val="FFFFFF"/>
                  </a:solidFill>
                </a:endParaRPr>
              </a:p>
            </p:txBody>
          </p:sp>
          <p:sp>
            <p:nvSpPr>
              <p:cNvPr id="59" name="MH_Other_12"/>
              <p:cNvSpPr/>
              <p:nvPr>
                <p:custDataLst>
                  <p:tags r:id="rId31"/>
                </p:custDataLst>
              </p:nvPr>
            </p:nvSpPr>
            <p:spPr>
              <a:xfrm>
                <a:off x="4379913" y="3821113"/>
                <a:ext cx="355600" cy="355600"/>
              </a:xfrm>
              <a:prstGeom prst="diamond">
                <a:avLst/>
              </a:prstGeom>
              <a:grpFill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130000"/>
                  </a:lnSpc>
                  <a:defRPr/>
                </a:pPr>
                <a:endParaRPr lang="zh-CN" altLang="en-US" err="1">
                  <a:solidFill>
                    <a:srgbClr val="FFFFFF"/>
                  </a:solidFill>
                </a:endParaRPr>
              </a:p>
            </p:txBody>
          </p:sp>
          <p:sp>
            <p:nvSpPr>
              <p:cNvPr id="60" name="MH_Other_13"/>
              <p:cNvSpPr/>
              <p:nvPr>
                <p:custDataLst>
                  <p:tags r:id="rId32"/>
                </p:custDataLst>
              </p:nvPr>
            </p:nvSpPr>
            <p:spPr>
              <a:xfrm>
                <a:off x="4584700" y="3617913"/>
                <a:ext cx="355600" cy="355600"/>
              </a:xfrm>
              <a:prstGeom prst="diamond">
                <a:avLst/>
              </a:prstGeom>
              <a:grpFill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130000"/>
                  </a:lnSpc>
                  <a:defRPr/>
                </a:pPr>
                <a:endParaRPr lang="zh-CN" altLang="en-US" err="1">
                  <a:solidFill>
                    <a:srgbClr val="FFFFFF"/>
                  </a:solidFill>
                </a:endParaRPr>
              </a:p>
            </p:txBody>
          </p:sp>
          <p:sp>
            <p:nvSpPr>
              <p:cNvPr id="61" name="MH_Other_14"/>
              <p:cNvSpPr/>
              <p:nvPr>
                <p:custDataLst>
                  <p:tags r:id="rId33"/>
                </p:custDataLst>
              </p:nvPr>
            </p:nvSpPr>
            <p:spPr>
              <a:xfrm>
                <a:off x="3994151" y="3287714"/>
                <a:ext cx="536575" cy="1017587"/>
              </a:xfrm>
              <a:custGeom>
                <a:gdLst>
                  <a:gd name="connsiteX0" fmla="*/ 96494 w 1902905"/>
                  <a:gd name="connsiteY0" fmla="*/ 0 h 3612822"/>
                  <a:gd name="connsiteX1" fmla="*/ 1902905 w 1902905"/>
                  <a:gd name="connsiteY1" fmla="*/ 1806411 h 3612822"/>
                  <a:gd name="connsiteX2" fmla="*/ 96494 w 1902905"/>
                  <a:gd name="connsiteY2" fmla="*/ 3612822 h 3612822"/>
                  <a:gd name="connsiteX3" fmla="*/ 0 w 1902905"/>
                  <a:gd name="connsiteY3" fmla="*/ 3516328 h 3612822"/>
                  <a:gd name="connsiteX4" fmla="*/ 1709917 w 1902905"/>
                  <a:gd name="connsiteY4" fmla="*/ 1806411 h 3612822"/>
                  <a:gd name="connsiteX5" fmla="*/ 0 w 1902905"/>
                  <a:gd name="connsiteY5" fmla="*/ 96494 h 361282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902905" h="3612822">
                    <a:moveTo>
                      <a:pt x="96494" y="0"/>
                    </a:moveTo>
                    <a:lnTo>
                      <a:pt x="1902905" y="1806411"/>
                    </a:lnTo>
                    <a:lnTo>
                      <a:pt x="96494" y="3612822"/>
                    </a:lnTo>
                    <a:lnTo>
                      <a:pt x="0" y="3516328"/>
                    </a:lnTo>
                    <a:lnTo>
                      <a:pt x="1709917" y="1806411"/>
                    </a:lnTo>
                    <a:lnTo>
                      <a:pt x="0" y="96494"/>
                    </a:lnTo>
                    <a:close/>
                  </a:path>
                </a:pathLst>
              </a:custGeom>
              <a:grpFill/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>
                  <a:lnSpc>
                    <a:spcPct val="130000"/>
                  </a:lnSpc>
                  <a:defRPr/>
                </a:pPr>
                <a:endParaRPr lang="zh-CN" altLang="en-US" err="1">
                  <a:solidFill>
                    <a:srgbClr val="FFFFFF"/>
                  </a:solidFill>
                </a:endParaRPr>
              </a:p>
            </p:txBody>
          </p:sp>
          <p:sp>
            <p:nvSpPr>
              <p:cNvPr id="62" name="MH_Other_15"/>
              <p:cNvSpPr/>
              <p:nvPr>
                <p:custDataLst>
                  <p:tags r:id="rId34"/>
                </p:custDataLst>
              </p:nvPr>
            </p:nvSpPr>
            <p:spPr bwMode="auto">
              <a:xfrm>
                <a:off x="3967163" y="3287714"/>
                <a:ext cx="508000" cy="1017587"/>
              </a:xfrm>
              <a:custGeom>
                <a:gdLst>
                  <a:gd name="T0" fmla="*/ 36 w 1806862"/>
                  <a:gd name="T1" fmla="*/ 0 h 3612822"/>
                  <a:gd name="T2" fmla="*/ 143133 w 1806862"/>
                  <a:gd name="T3" fmla="*/ 143356 h 3612822"/>
                  <a:gd name="T4" fmla="*/ 36 w 1806862"/>
                  <a:gd name="T5" fmla="*/ 286713 h 3612822"/>
                  <a:gd name="T6" fmla="*/ 0 w 1806862"/>
                  <a:gd name="T7" fmla="*/ 286677 h 3612822"/>
                  <a:gd name="T8" fmla="*/ 0 w 1806862"/>
                  <a:gd name="T9" fmla="*/ 36 h 36128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06862"/>
                  <a:gd name="T16" fmla="*/ 0 h 3612822"/>
                  <a:gd name="T17" fmla="*/ 1806862 w 1806862"/>
                  <a:gd name="T18" fmla="*/ 3612822 h 361282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06862" h="3612822">
                    <a:moveTo>
                      <a:pt x="451" y="0"/>
                    </a:moveTo>
                    <a:lnTo>
                      <a:pt x="1806862" y="1806411"/>
                    </a:lnTo>
                    <a:lnTo>
                      <a:pt x="451" y="3612822"/>
                    </a:lnTo>
                    <a:lnTo>
                      <a:pt x="0" y="3612371"/>
                    </a:lnTo>
                    <a:lnTo>
                      <a:pt x="0" y="451"/>
                    </a:lnTo>
                    <a:lnTo>
                      <a:pt x="45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14400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/>
                <a:endParaRPr lang="zh-CN" altLang="en-US" sz="2400" b="1">
                  <a:solidFill>
                    <a:srgbClr val="FFFFFF"/>
                  </a:solidFill>
                </a:endParaRPr>
              </a:p>
            </p:txBody>
          </p:sp>
        </p:grpSp>
      </p:grp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12" grpId="0"/>
      <p:bldP spid="11" grpId="0"/>
      <p:bldP spid="4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矩形 42"/>
          <p:cNvSpPr/>
          <p:nvPr/>
        </p:nvSpPr>
        <p:spPr>
          <a:xfrm>
            <a:off x="830580" y="1412776"/>
            <a:ext cx="10530205" cy="115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4BC0C9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7200" b="1">
                <a:latin typeface="微软雅黑" panose="020b0503020204020204" pitchFamily="34" charset="-122"/>
                <a:ea typeface="微软雅黑" panose="020b0503020204020204" pitchFamily="34" charset="-122"/>
              </a:rPr>
              <a:t>   行李包裹运输单元练习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35360" y="1004565"/>
            <a:ext cx="11593288" cy="5694264"/>
            <a:chOff x="335360" y="1004565"/>
            <a:chExt cx="11593288" cy="5694264"/>
          </a:xfrm>
        </p:grpSpPr>
        <p:sp>
          <p:nvSpPr>
            <p:cNvPr id="13" name="矩形 12"/>
            <p:cNvSpPr/>
            <p:nvPr/>
          </p:nvSpPr>
          <p:spPr>
            <a:xfrm>
              <a:off x="551384" y="1004565"/>
              <a:ext cx="11233248" cy="5403051"/>
            </a:xfrm>
            <a:prstGeom prst="rect">
              <a:avLst/>
            </a:prstGeom>
            <a:solidFill>
              <a:srgbClr val="5ECC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623392" y="1100776"/>
              <a:ext cx="11089232" cy="5234832"/>
            </a:xfrm>
            <a:prstGeom prst="rect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695400" y="1196751"/>
              <a:ext cx="10873208" cy="5138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>
              <a:off x="551384" y="6407616"/>
              <a:ext cx="11232000" cy="291213"/>
            </a:xfrm>
            <a:prstGeom prst="rect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6"/>
            <p:cNvSpPr/>
            <p:nvPr/>
          </p:nvSpPr>
          <p:spPr>
            <a:xfrm>
              <a:off x="407368" y="6283032"/>
              <a:ext cx="11521280" cy="170304"/>
            </a:xfrm>
            <a:prstGeom prst="rect">
              <a:avLst/>
            </a:prstGeom>
            <a:solidFill>
              <a:srgbClr val="5ECC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360" y="4365104"/>
              <a:ext cx="2517682" cy="200304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86117" y="6156920"/>
              <a:ext cx="3038475" cy="152400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44509" y="6037483"/>
              <a:ext cx="797592" cy="279752"/>
            </a:xfrm>
            <a:prstGeom prst="rect">
              <a:avLst/>
            </a:prstGeom>
          </p:spPr>
        </p:pic>
      </p:grpSp>
      <p:sp>
        <p:nvSpPr>
          <p:cNvPr id="26" name="矩形 25"/>
          <p:cNvSpPr/>
          <p:nvPr/>
        </p:nvSpPr>
        <p:spPr>
          <a:xfrm>
            <a:off x="0" y="261642"/>
            <a:ext cx="191344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261642"/>
            <a:ext cx="211521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-39932" y="774667"/>
            <a:ext cx="12240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TextBox 5"/>
          <p:cNvSpPr txBox="1"/>
          <p:nvPr/>
        </p:nvSpPr>
        <p:spPr>
          <a:xfrm>
            <a:off x="3215680" y="2348880"/>
            <a:ext cx="8779472" cy="145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行李从运到日起，包裹从发出通知日起免费保管（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）天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  <a:p>
            <a:pPr>
              <a:lnSpc>
                <a:spcPct val="20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A.1      B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．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    C.3        D.4</a:t>
            </a:r>
          </a:p>
        </p:txBody>
      </p:sp>
      <p:sp>
        <p:nvSpPr>
          <p:cNvPr id="18" name="TextBox 5"/>
          <p:cNvSpPr txBox="1"/>
          <p:nvPr/>
        </p:nvSpPr>
        <p:spPr>
          <a:xfrm>
            <a:off x="3215680" y="955301"/>
            <a:ext cx="7730336" cy="145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运价里程为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2760km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的行李，其运到期限为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(   )d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  <a:p>
            <a:pPr>
              <a:lnSpc>
                <a:spcPct val="20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A.5     B.6       C.7	       D.8</a:t>
            </a:r>
          </a:p>
        </p:txBody>
      </p:sp>
      <p:sp>
        <p:nvSpPr>
          <p:cNvPr id="19" name="TextBox 5"/>
          <p:cNvSpPr txBox="1"/>
          <p:nvPr/>
        </p:nvSpPr>
        <p:spPr>
          <a:xfrm>
            <a:off x="3215680" y="3717032"/>
            <a:ext cx="7730336" cy="2196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一批服装保价运输时，托运人声明价格为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10000.00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元，则须交纳</a:t>
            </a:r>
            <a:r>
              <a:rPr lang="en-US" altLang="zh-CN" sz="2400" b="1" u="sng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元保价费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  <a:p>
            <a:pPr>
              <a:lnSpc>
                <a:spcPct val="20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A.50    B.100   C.150    D.200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TextBox 5"/>
          <p:cNvSpPr txBox="1"/>
          <p:nvPr/>
        </p:nvSpPr>
        <p:spPr>
          <a:xfrm>
            <a:off x="191089" y="191552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单元</a:t>
            </a:r>
            <a:r>
              <a:rPr lang="zh-CN" altLang="zh-CN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练习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8" grpId="0"/>
      <p:bldP spid="9" grpId="0"/>
      <p:bldP spid="16" grpId="0"/>
      <p:bldP spid="18" grpId="0"/>
      <p:bldP spid="19" grpId="0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0" y="261642"/>
            <a:ext cx="191344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261642"/>
            <a:ext cx="211521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-39932" y="774667"/>
            <a:ext cx="12240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335360" y="1004565"/>
            <a:ext cx="11593288" cy="5694264"/>
            <a:chOff x="335360" y="1004565"/>
            <a:chExt cx="11593288" cy="5694264"/>
          </a:xfrm>
        </p:grpSpPr>
        <p:sp>
          <p:nvSpPr>
            <p:cNvPr id="13" name="矩形 12"/>
            <p:cNvSpPr/>
            <p:nvPr/>
          </p:nvSpPr>
          <p:spPr>
            <a:xfrm>
              <a:off x="551384" y="1004565"/>
              <a:ext cx="11233248" cy="5403051"/>
            </a:xfrm>
            <a:prstGeom prst="rect">
              <a:avLst/>
            </a:prstGeom>
            <a:solidFill>
              <a:srgbClr val="5ECC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623392" y="1100776"/>
              <a:ext cx="11089232" cy="5234832"/>
            </a:xfrm>
            <a:prstGeom prst="rect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695400" y="1196751"/>
              <a:ext cx="10873208" cy="5138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>
              <a:off x="551384" y="6407616"/>
              <a:ext cx="11232000" cy="291213"/>
            </a:xfrm>
            <a:prstGeom prst="rect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6"/>
            <p:cNvSpPr/>
            <p:nvPr/>
          </p:nvSpPr>
          <p:spPr>
            <a:xfrm>
              <a:off x="407368" y="6283032"/>
              <a:ext cx="11521280" cy="170304"/>
            </a:xfrm>
            <a:prstGeom prst="rect">
              <a:avLst/>
            </a:prstGeom>
            <a:solidFill>
              <a:srgbClr val="5ECC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360" y="4365104"/>
              <a:ext cx="2517682" cy="200304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86117" y="6156920"/>
              <a:ext cx="3038475" cy="152400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44509" y="6037483"/>
              <a:ext cx="797592" cy="279752"/>
            </a:xfrm>
            <a:prstGeom prst="rect">
              <a:avLst/>
            </a:prstGeom>
          </p:spPr>
        </p:pic>
      </p:grpSp>
      <p:sp>
        <p:nvSpPr>
          <p:cNvPr id="22" name="TextBox 5"/>
          <p:cNvSpPr txBox="1"/>
          <p:nvPr/>
        </p:nvSpPr>
        <p:spPr>
          <a:xfrm>
            <a:off x="3215680" y="1106684"/>
            <a:ext cx="7730336" cy="145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4.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计算包裹运价时，其起码里程是（      ）。</a:t>
            </a:r>
          </a:p>
          <a:p>
            <a:pPr>
              <a:lnSpc>
                <a:spcPct val="20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A.100km    B.50km    C.40km    D.20km</a:t>
            </a:r>
          </a:p>
        </p:txBody>
      </p:sp>
      <p:sp>
        <p:nvSpPr>
          <p:cNvPr id="23" name="TextBox 5"/>
          <p:cNvSpPr txBox="1"/>
          <p:nvPr/>
        </p:nvSpPr>
        <p:spPr>
          <a:xfrm>
            <a:off x="3215680" y="2528261"/>
            <a:ext cx="8784976" cy="2196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5.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托运的行李重量在（        ）以内，按行李运价计算，超过 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部分按行李运价加倍计算。</a:t>
            </a:r>
          </a:p>
          <a:p>
            <a:pPr>
              <a:lnSpc>
                <a:spcPct val="200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A.20Kg       B.35Kg     C.50Kg     D.75Kg</a:t>
            </a:r>
          </a:p>
        </p:txBody>
      </p:sp>
      <p:sp>
        <p:nvSpPr>
          <p:cNvPr id="24" name="TextBox 5"/>
          <p:cNvSpPr txBox="1"/>
          <p:nvPr/>
        </p:nvSpPr>
        <p:spPr>
          <a:xfrm>
            <a:off x="3215680" y="4563068"/>
            <a:ext cx="8424936" cy="145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6.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下列物品哪些不能按包裹运输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(       )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  <a:p>
            <a:pPr>
              <a:lnSpc>
                <a:spcPct val="200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A.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危险品  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B.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灵柩    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C.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尸体    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D.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大量教材  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E.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盆花</a:t>
            </a:r>
          </a:p>
        </p:txBody>
      </p:sp>
      <p:sp>
        <p:nvSpPr>
          <p:cNvPr id="18" name="TextBox 5"/>
          <p:cNvSpPr txBox="1"/>
          <p:nvPr/>
        </p:nvSpPr>
        <p:spPr>
          <a:xfrm>
            <a:off x="191089" y="191552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单元</a:t>
            </a:r>
            <a:r>
              <a:rPr lang="zh-CN" altLang="zh-CN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练习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8" grpId="0"/>
      <p:bldP spid="9" grpId="0"/>
      <p:bldP spid="22" grpId="0"/>
      <p:bldP spid="23" grpId="0"/>
      <p:bldP spid="24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0" y="261642"/>
            <a:ext cx="191344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261642"/>
            <a:ext cx="211521" cy="5279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 sz="1345" b="1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-39932" y="774667"/>
            <a:ext cx="12240000" cy="45719"/>
          </a:xfrm>
          <a:prstGeom prst="rect">
            <a:avLst/>
          </a:prstGeom>
          <a:solidFill>
            <a:srgbClr val="4BC0C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335360" y="1004565"/>
            <a:ext cx="11593288" cy="5694264"/>
            <a:chOff x="335360" y="1004565"/>
            <a:chExt cx="11593288" cy="5694264"/>
          </a:xfrm>
        </p:grpSpPr>
        <p:sp>
          <p:nvSpPr>
            <p:cNvPr id="13" name="矩形 12"/>
            <p:cNvSpPr/>
            <p:nvPr/>
          </p:nvSpPr>
          <p:spPr>
            <a:xfrm>
              <a:off x="551384" y="1004565"/>
              <a:ext cx="11233248" cy="5403051"/>
            </a:xfrm>
            <a:prstGeom prst="rect">
              <a:avLst/>
            </a:prstGeom>
            <a:solidFill>
              <a:srgbClr val="5ECC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623392" y="1100776"/>
              <a:ext cx="11089232" cy="5234832"/>
            </a:xfrm>
            <a:prstGeom prst="rect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695400" y="1196751"/>
              <a:ext cx="10873208" cy="51388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>
              <a:off x="551384" y="6407616"/>
              <a:ext cx="11232000" cy="291213"/>
            </a:xfrm>
            <a:prstGeom prst="rect">
              <a:avLst/>
            </a:prstGeom>
            <a:solidFill>
              <a:srgbClr val="4BC0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6"/>
            <p:cNvSpPr/>
            <p:nvPr/>
          </p:nvSpPr>
          <p:spPr>
            <a:xfrm>
              <a:off x="407368" y="6283032"/>
              <a:ext cx="11521280" cy="170304"/>
            </a:xfrm>
            <a:prstGeom prst="rect">
              <a:avLst/>
            </a:prstGeom>
            <a:solidFill>
              <a:srgbClr val="5ECC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360" y="4365104"/>
              <a:ext cx="2517682" cy="200304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86117" y="6156920"/>
              <a:ext cx="3038475" cy="152400"/>
            </a:xfrm>
            <a:prstGeom prst="rect">
              <a:avLst/>
            </a:prstGeom>
          </p:spPr>
        </p:pic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44509" y="6037483"/>
              <a:ext cx="797592" cy="279752"/>
            </a:xfrm>
            <a:prstGeom prst="rect">
              <a:avLst/>
            </a:prstGeom>
          </p:spPr>
        </p:pic>
      </p:grpSp>
      <p:sp>
        <p:nvSpPr>
          <p:cNvPr id="18" name="TextBox 5"/>
          <p:cNvSpPr txBox="1"/>
          <p:nvPr/>
        </p:nvSpPr>
        <p:spPr>
          <a:xfrm>
            <a:off x="2855640" y="1232117"/>
            <a:ext cx="8976320" cy="2196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7.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下列哪些物品，凭客票可按行李托运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(         )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  <a:p>
            <a:pPr>
              <a:lnSpc>
                <a:spcPct val="20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A.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旅客自用的衣服 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B.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残疾人用车一辆  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C.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个人阅读的书籍 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D.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货币    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E.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档案材料</a:t>
            </a:r>
          </a:p>
        </p:txBody>
      </p:sp>
      <p:sp>
        <p:nvSpPr>
          <p:cNvPr id="25" name="TextBox 5"/>
          <p:cNvSpPr txBox="1"/>
          <p:nvPr/>
        </p:nvSpPr>
        <p:spPr>
          <a:xfrm>
            <a:off x="2855640" y="3429000"/>
            <a:ext cx="9073008" cy="2196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8.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带运包裹是指旅客将按包裹办理的贵重品、</a:t>
            </a:r>
            <a:r>
              <a:rPr lang="zh-CN" altLang="en-US" sz="2400" u="sng">
                <a:latin typeface="微软雅黑" panose="020b0503020204020204" pitchFamily="34" charset="-122"/>
                <a:ea typeface="微软雅黑" panose="020b0503020204020204" pitchFamily="34" charset="-122"/>
              </a:rPr>
              <a:t>          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、尖端保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密产品带入包房自行看管和装卸的物品。每个包房带运重量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最多不超过</a:t>
            </a:r>
            <a:r>
              <a:rPr lang="zh-CN" altLang="en-US" sz="2400" u="sng">
                <a:latin typeface="微软雅黑" panose="020b0503020204020204" pitchFamily="34" charset="-122"/>
                <a:ea typeface="微软雅黑" panose="020b0503020204020204" pitchFamily="34" charset="-122"/>
              </a:rPr>
              <a:t>         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KG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sp>
        <p:nvSpPr>
          <p:cNvPr id="19" name="TextBox 5"/>
          <p:cNvSpPr txBox="1"/>
          <p:nvPr/>
        </p:nvSpPr>
        <p:spPr>
          <a:xfrm>
            <a:off x="191089" y="191552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单元</a:t>
            </a:r>
            <a:r>
              <a:rPr lang="zh-CN" altLang="zh-CN" sz="3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练习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8" grpId="0"/>
      <p:bldP spid="9" grpId="0"/>
      <p:bldP spid="18" grpId="0"/>
      <p:bldP spid="25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https://d.book118.com/327132115124006031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80824122818"/>
  <p:tag name="MH_LIBRARY" val="GRAPHIC"/>
  <p:tag name="MH_ORDER" val="圆角矩形 11"/>
</p:tagLst>
</file>

<file path=ppt/tags/tag2.xml><?xml version="1.0" encoding="utf-8"?>
<p:tagLst xmlns:p="http://schemas.openxmlformats.org/presentationml/2006/main">
  <p:tag name="MH" val="20180824122818"/>
  <p:tag name="MH_LIBRARY" val="GRAPHIC"/>
  <p:tag name="MH_ORDER" val="圆角矩形 11"/>
</p:tagLst>
</file>

<file path=ppt/tags/tag3.xml><?xml version="1.0" encoding="utf-8"?>
<p:tagLst xmlns:p="http://schemas.openxmlformats.org/presentationml/2006/main">
  <p:tag name="MH" val="20180824122818"/>
  <p:tag name="MH_LIBRARY" val="GRAPHIC"/>
  <p:tag name="MH_ORDER" val="圆角矩形 11"/>
</p:tagLst>
</file>

<file path=ppt/tags/tag4.xml><?xml version="1.0" encoding="utf-8"?>
<p:tagLst xmlns:p="http://schemas.openxmlformats.org/presentationml/2006/main">
  <p:tag name="MH" val="20180824122818"/>
  <p:tag name="MH_LIBRARY" val="GRAPHIC"/>
  <p:tag name="MH_ORDER" val="任意多边形 21"/>
</p:tagLst>
</file>

<file path=ppt/tags/tag5.xml><?xml version="1.0" encoding="utf-8"?>
<p:tagLst xmlns:p="http://schemas.openxmlformats.org/presentationml/2006/main">
  <p:tag name="MH" val="20180824122818"/>
  <p:tag name="MH_LIBRARY" val="GRAPHIC"/>
  <p:tag name="MH_ORDER" val="圆角矩形 4"/>
</p:tagLst>
</file>

<file path=ppt/tags/tag6.xml><?xml version="1.0" encoding="utf-8"?>
<p:tagLst xmlns:p="http://schemas.openxmlformats.org/presentationml/2006/main">
  <p:tag name="MH" val="20180824122818"/>
  <p:tag name="MH_LIBRARY" val="GRAPHIC"/>
  <p:tag name="MH_ORDER" val="Oval 6"/>
</p:tagLst>
</file>

<file path=ppt/tags/tag7.xml><?xml version="1.0" encoding="utf-8"?>
<p:tagLst xmlns:p="http://schemas.openxmlformats.org/presentationml/2006/main">
  <p:tag name="MH" val="20180824122818"/>
  <p:tag name="MH_LIBRARY" val="GRAPHIC"/>
  <p:tag name="MH_ORDER" val="圆角矩形 4"/>
</p:tagLst>
</file>

<file path=ppt/tags/tag8.xml><?xml version="1.0" encoding="utf-8"?>
<p:tagLst xmlns:p="http://schemas.openxmlformats.org/presentationml/2006/main">
  <p:tag name="MH" val="20180824122818"/>
  <p:tag name="MH_LIBRARY" val="GRAPHIC"/>
  <p:tag name="MH_ORDER" val="Oval 85"/>
</p:tagLst>
</file>

<file path=ppt/tags/tag9.xml><?xml version="1.0" encoding="utf-8"?>
<p:tagLst xmlns:p="http://schemas.openxmlformats.org/presentationml/2006/main">
  <p:tag name="MH" val="20180824122818"/>
  <p:tag name="MH_LIBRARY" val="GRAPHIC"/>
  <p:tag name="MH_ORDER" val="圆角矩形 4"/>
</p:tagLst>
</file>

<file path=ppt/tags/tag10.xml><?xml version="1.0" encoding="utf-8"?>
<p:tagLst xmlns:p="http://schemas.openxmlformats.org/presentationml/2006/main">
  <p:tag name="MH" val="20180824122818"/>
  <p:tag name="MH_LIBRARY" val="GRAPHIC"/>
  <p:tag name="MH_ORDER" val="Oval 89"/>
</p:tagLst>
</file>

<file path=ppt/tags/tag11.xml><?xml version="1.0" encoding="utf-8"?>
<p:tagLst xmlns:p="http://schemas.openxmlformats.org/presentationml/2006/main">
  <p:tag name="MH" val="20180824122818"/>
  <p:tag name="MH_LIBRARY" val="GRAPHIC"/>
  <p:tag name="MH_ORDER" val="TextBox 33"/>
</p:tagLst>
</file>

<file path=ppt/tags/tag12.xml><?xml version="1.0" encoding="utf-8"?>
<p:tagLst xmlns:p="http://schemas.openxmlformats.org/presentationml/2006/main">
  <p:tag name="MH" val="20180824122818"/>
  <p:tag name="MH_LIBRARY" val="GRAPHIC"/>
  <p:tag name="MH_ORDER" val="TextBox 33"/>
</p:tagLst>
</file>

<file path=ppt/tags/tag13.xml><?xml version="1.0" encoding="utf-8"?>
<p:tagLst xmlns:p="http://schemas.openxmlformats.org/presentationml/2006/main">
  <p:tag name="MH" val="20180824122818"/>
  <p:tag name="MH_LIBRARY" val="GRAPHIC"/>
  <p:tag name="MH_ORDER" val="TextBox 33"/>
</p:tagLst>
</file>

<file path=ppt/tags/tag14.xml><?xml version="1.0" encoding="utf-8"?>
<p:tagLst xmlns:p="http://schemas.openxmlformats.org/presentationml/2006/main">
  <p:tag name="ID" val="545289"/>
  <p:tag name="MH" val="20160316091104"/>
  <p:tag name="MH_LIBRARY" val="CONTENTS"/>
  <p:tag name="MH_TYPE" val="TITLE"/>
</p:tagLst>
</file>

<file path=ppt/tags/tag15.xml><?xml version="1.0" encoding="utf-8"?>
<p:tagLst xmlns:p="http://schemas.openxmlformats.org/presentationml/2006/main">
  <p:tag name="ID" val="545289"/>
  <p:tag name="MH" val="20160316091104"/>
  <p:tag name="MH_LIBRARY" val="CONTENTS"/>
  <p:tag name="MH_TYPE" val="OTHERS"/>
</p:tagLst>
</file>

<file path=ppt/tags/tag16.xml><?xml version="1.0" encoding="utf-8"?>
<p:tagLst xmlns:p="http://schemas.openxmlformats.org/presentationml/2006/main">
  <p:tag name="ID" val="545289"/>
  <p:tag name="MH" val="20160316091104"/>
  <p:tag name="MH_LIBRARY" val="CONTENTS"/>
  <p:tag name="MH_TYPE" val="OTHERS"/>
</p:tagLst>
</file>

<file path=ppt/tags/tag17.xml><?xml version="1.0" encoding="utf-8"?>
<p:tagLst xmlns:p="http://schemas.openxmlformats.org/presentationml/2006/main">
  <p:tag name="ID" val="545289"/>
  <p:tag name="MH" val="20160316091104"/>
  <p:tag name="MH_LIBRARY" val="CONTENTS"/>
  <p:tag name="MH_TYPE" val="OTHERS"/>
</p:tagLst>
</file>

<file path=ppt/tags/tag18.xml><?xml version="1.0" encoding="utf-8"?>
<p:tagLst xmlns:p="http://schemas.openxmlformats.org/presentationml/2006/main">
  <p:tag name="ID" val="545289"/>
  <p:tag name="MH" val="20160316091104"/>
  <p:tag name="MH_LIBRARY" val="CONTENTS"/>
  <p:tag name="MH_ORDER" val="NUMBER"/>
  <p:tag name="MH_TYPE" val="NUMBER"/>
</p:tagLst>
</file>

<file path=ppt/tags/tag19.xml><?xml version="1.0" encoding="utf-8"?>
<p:tagLst xmlns:p="http://schemas.openxmlformats.org/presentationml/2006/main">
  <p:tag name="MH" val="20180824131414"/>
  <p:tag name="MH_LIBRARY" val="GRAPHIC"/>
  <p:tag name="MH_ORDER" val="2"/>
  <p:tag name="MH_TYPE" val="Other"/>
</p:tagLst>
</file>

<file path=ppt/tags/tag20.xml><?xml version="1.0" encoding="utf-8"?>
<p:tagLst xmlns:p="http://schemas.openxmlformats.org/presentationml/2006/main">
  <p:tag name="MH" val="20180824131414"/>
  <p:tag name="MH_LIBRARY" val="GRAPHIC"/>
  <p:tag name="MH_ORDER" val="3"/>
  <p:tag name="MH_TYPE" val="Other"/>
</p:tagLst>
</file>

<file path=ppt/tags/tag21.xml><?xml version="1.0" encoding="utf-8"?>
<p:tagLst xmlns:p="http://schemas.openxmlformats.org/presentationml/2006/main">
  <p:tag name="MH" val="20180824131414"/>
  <p:tag name="MH_LIBRARY" val="GRAPHIC"/>
  <p:tag name="MH_ORDER" val="4"/>
  <p:tag name="MH_TYPE" val="Other"/>
</p:tagLst>
</file>

<file path=ppt/tags/tag22.xml><?xml version="1.0" encoding="utf-8"?>
<p:tagLst xmlns:p="http://schemas.openxmlformats.org/presentationml/2006/main">
  <p:tag name="MH" val="20180824131414"/>
  <p:tag name="MH_LIBRARY" val="GRAPHIC"/>
  <p:tag name="MH_ORDER" val="18"/>
  <p:tag name="MH_TYPE" val="Other"/>
</p:tagLst>
</file>

<file path=ppt/tags/tag23.xml><?xml version="1.0" encoding="utf-8"?>
<p:tagLst xmlns:p="http://schemas.openxmlformats.org/presentationml/2006/main">
  <p:tag name="MH" val="20180824131414"/>
  <p:tag name="MH_LIBRARY" val="GRAPHIC"/>
  <p:tag name="MH_ORDER" val="19"/>
  <p:tag name="MH_TYPE" val="Other"/>
</p:tagLst>
</file>

<file path=ppt/tags/tag24.xml><?xml version="1.0" encoding="utf-8"?>
<p:tagLst xmlns:p="http://schemas.openxmlformats.org/presentationml/2006/main">
  <p:tag name="MH" val="20180824131414"/>
  <p:tag name="MH_LIBRARY" val="GRAPHIC"/>
  <p:tag name="MH_ORDER" val="3"/>
  <p:tag name="MH_TYPE" val="SubTitle"/>
</p:tagLst>
</file>

<file path=ppt/tags/tag25.xml><?xml version="1.0" encoding="utf-8"?>
<p:tagLst xmlns:p="http://schemas.openxmlformats.org/presentationml/2006/main">
  <p:tag name="MH" val="20180824131414"/>
  <p:tag name="MH_LIBRARY" val="GRAPHIC"/>
  <p:tag name="MH_ORDER" val="21"/>
  <p:tag name="MH_TYPE" val="Other"/>
</p:tagLst>
</file>

<file path=ppt/tags/tag26.xml><?xml version="1.0" encoding="utf-8"?>
<p:tagLst xmlns:p="http://schemas.openxmlformats.org/presentationml/2006/main">
  <p:tag name="MH" val="20180824131414"/>
  <p:tag name="MH_LIBRARY" val="GRAPHIC"/>
  <p:tag name="MH_ORDER" val="24"/>
  <p:tag name="MH_TYPE" val="Other"/>
</p:tagLst>
</file>

<file path=ppt/tags/tag27.xml><?xml version="1.0" encoding="utf-8"?>
<p:tagLst xmlns:p="http://schemas.openxmlformats.org/presentationml/2006/main">
  <p:tag name="MH" val="20180824131414"/>
  <p:tag name="MH_LIBRARY" val="GRAPHIC"/>
  <p:tag name="MH_ORDER" val="27"/>
  <p:tag name="MH_TYPE" val="Other"/>
</p:tagLst>
</file>

<file path=ppt/tags/tag28.xml><?xml version="1.0" encoding="utf-8"?>
<p:tagLst xmlns:p="http://schemas.openxmlformats.org/presentationml/2006/main">
  <p:tag name="MH" val="20180824131414"/>
  <p:tag name="MH_LIBRARY" val="GRAPHIC"/>
  <p:tag name="MH_ORDER" val="3"/>
  <p:tag name="MH_TYPE" val="Text"/>
</p:tagLst>
</file>

<file path=ppt/tags/tag29.xml><?xml version="1.0" encoding="utf-8"?>
<p:tagLst xmlns:p="http://schemas.openxmlformats.org/presentationml/2006/main">
  <p:tag name="MH" val="20180824131414"/>
  <p:tag name="MH_LIBRARY" val="GRAPHIC"/>
  <p:tag name="MH_ORDER" val="33"/>
  <p:tag name="MH_TYPE" val="Other"/>
</p:tagLst>
</file>

<file path=ppt/tags/tag30.xml><?xml version="1.0" encoding="utf-8"?>
<p:tagLst xmlns:p="http://schemas.openxmlformats.org/presentationml/2006/main">
  <p:tag name="MH" val="20180824131414"/>
  <p:tag name="MH_LIBRARY" val="GRAPHIC"/>
  <p:tag name="MH_ORDER" val="5"/>
  <p:tag name="MH_TYPE" val="Other"/>
</p:tagLst>
</file>

<file path=ppt/tags/tag31.xml><?xml version="1.0" encoding="utf-8"?>
<p:tagLst xmlns:p="http://schemas.openxmlformats.org/presentationml/2006/main">
  <p:tag name="MH" val="20180824131414"/>
  <p:tag name="MH_LIBRARY" val="GRAPHIC"/>
  <p:tag name="MH_ORDER" val="6"/>
  <p:tag name="MH_TYPE" val="Other"/>
</p:tagLst>
</file>

<file path=ppt/tags/tag32.xml><?xml version="1.0" encoding="utf-8"?>
<p:tagLst xmlns:p="http://schemas.openxmlformats.org/presentationml/2006/main">
  <p:tag name="MH" val="20180824131414"/>
  <p:tag name="MH_LIBRARY" val="GRAPHIC"/>
  <p:tag name="MH_ORDER" val="7"/>
  <p:tag name="MH_TYPE" val="Other"/>
</p:tagLst>
</file>

<file path=ppt/tags/tag33.xml><?xml version="1.0" encoding="utf-8"?>
<p:tagLst xmlns:p="http://schemas.openxmlformats.org/presentationml/2006/main">
  <p:tag name="MH" val="20180824131414"/>
  <p:tag name="MH_LIBRARY" val="GRAPHIC"/>
  <p:tag name="MH_ORDER" val="16"/>
  <p:tag name="MH_TYPE" val="Other"/>
</p:tagLst>
</file>

<file path=ppt/tags/tag34.xml><?xml version="1.0" encoding="utf-8"?>
<p:tagLst xmlns:p="http://schemas.openxmlformats.org/presentationml/2006/main">
  <p:tag name="MH" val="20180824131414"/>
  <p:tag name="MH_LIBRARY" val="GRAPHIC"/>
  <p:tag name="MH_ORDER" val="17"/>
  <p:tag name="MH_TYPE" val="Other"/>
</p:tagLst>
</file>

<file path=ppt/tags/tag35.xml><?xml version="1.0" encoding="utf-8"?>
<p:tagLst xmlns:p="http://schemas.openxmlformats.org/presentationml/2006/main">
  <p:tag name="MH" val="20180824131414"/>
  <p:tag name="MH_LIBRARY" val="GRAPHIC"/>
  <p:tag name="MH_ORDER" val="2"/>
  <p:tag name="MH_TYPE" val="SubTitle"/>
</p:tagLst>
</file>

<file path=ppt/tags/tag36.xml><?xml version="1.0" encoding="utf-8"?>
<p:tagLst xmlns:p="http://schemas.openxmlformats.org/presentationml/2006/main">
  <p:tag name="MH" val="20180824131414"/>
  <p:tag name="MH_LIBRARY" val="GRAPHIC"/>
  <p:tag name="MH_ORDER" val="20"/>
  <p:tag name="MH_TYPE" val="Other"/>
</p:tagLst>
</file>

<file path=ppt/tags/tag37.xml><?xml version="1.0" encoding="utf-8"?>
<p:tagLst xmlns:p="http://schemas.openxmlformats.org/presentationml/2006/main">
  <p:tag name="MH" val="20180824131414"/>
  <p:tag name="MH_LIBRARY" val="GRAPHIC"/>
  <p:tag name="MH_ORDER" val="23"/>
  <p:tag name="MH_TYPE" val="Other"/>
</p:tagLst>
</file>

<file path=ppt/tags/tag38.xml><?xml version="1.0" encoding="utf-8"?>
<p:tagLst xmlns:p="http://schemas.openxmlformats.org/presentationml/2006/main">
  <p:tag name="MH" val="20180824131414"/>
  <p:tag name="MH_LIBRARY" val="GRAPHIC"/>
  <p:tag name="MH_ORDER" val="25"/>
  <p:tag name="MH_TYPE" val="Other"/>
</p:tagLst>
</file>

<file path=ppt/tags/tag39.xml><?xml version="1.0" encoding="utf-8"?>
<p:tagLst xmlns:p="http://schemas.openxmlformats.org/presentationml/2006/main">
  <p:tag name="MH" val="20180824131414"/>
  <p:tag name="MH_LIBRARY" val="GRAPHIC"/>
  <p:tag name="MH_ORDER" val="2"/>
  <p:tag name="MH_TYPE" val="Text"/>
</p:tagLst>
</file>

<file path=ppt/tags/tag40.xml><?xml version="1.0" encoding="utf-8"?>
<p:tagLst xmlns:p="http://schemas.openxmlformats.org/presentationml/2006/main">
  <p:tag name="MH" val="20180824131414"/>
  <p:tag name="MH_LIBRARY" val="GRAPHIC"/>
  <p:tag name="MH_ORDER" val="31"/>
  <p:tag name="MH_TYPE" val="Other"/>
</p:tagLst>
</file>

<file path=ppt/tags/tag41.xml><?xml version="1.0" encoding="utf-8"?>
<p:tagLst xmlns:p="http://schemas.openxmlformats.org/presentationml/2006/main">
  <p:tag name="MH" val="20180824131414"/>
  <p:tag name="MH_LIBRARY" val="GRAPHIC"/>
  <p:tag name="MH_ORDER" val="1"/>
  <p:tag name="MH_TYPE" val="Other"/>
</p:tagLst>
</file>

<file path=ppt/tags/tag42.xml><?xml version="1.0" encoding="utf-8"?>
<p:tagLst xmlns:p="http://schemas.openxmlformats.org/presentationml/2006/main">
  <p:tag name="MH" val="20180824131414"/>
  <p:tag name="MH_LIBRARY" val="GRAPHIC"/>
  <p:tag name="MH_ORDER" val="8"/>
  <p:tag name="MH_TYPE" val="Other"/>
</p:tagLst>
</file>

<file path=ppt/tags/tag43.xml><?xml version="1.0" encoding="utf-8"?>
<p:tagLst xmlns:p="http://schemas.openxmlformats.org/presentationml/2006/main">
  <p:tag name="MH" val="20180824131414"/>
  <p:tag name="MH_LIBRARY" val="GRAPHIC"/>
  <p:tag name="MH_ORDER" val="9"/>
  <p:tag name="MH_TYPE" val="Other"/>
</p:tagLst>
</file>

<file path=ppt/tags/tag44.xml><?xml version="1.0" encoding="utf-8"?>
<p:tagLst xmlns:p="http://schemas.openxmlformats.org/presentationml/2006/main">
  <p:tag name="MH" val="20180824131414"/>
  <p:tag name="MH_LIBRARY" val="GRAPHIC"/>
  <p:tag name="MH_ORDER" val="10"/>
  <p:tag name="MH_TYPE" val="Other"/>
</p:tagLst>
</file>

<file path=ppt/tags/tag45.xml><?xml version="1.0" encoding="utf-8"?>
<p:tagLst xmlns:p="http://schemas.openxmlformats.org/presentationml/2006/main">
  <p:tag name="MH" val="20180824131414"/>
  <p:tag name="MH_LIBRARY" val="GRAPHIC"/>
  <p:tag name="MH_ORDER" val="1"/>
  <p:tag name="MH_TYPE" val="SubTitle"/>
</p:tagLst>
</file>

<file path=ppt/tags/tag46.xml><?xml version="1.0" encoding="utf-8"?>
<p:tagLst xmlns:p="http://schemas.openxmlformats.org/presentationml/2006/main">
  <p:tag name="MH" val="20180824131414"/>
  <p:tag name="MH_LIBRARY" val="GRAPHIC"/>
  <p:tag name="MH_ORDER" val="14"/>
  <p:tag name="MH_TYPE" val="Other"/>
</p:tagLst>
</file>

<file path=ppt/tags/tag47.xml><?xml version="1.0" encoding="utf-8"?>
<p:tagLst xmlns:p="http://schemas.openxmlformats.org/presentationml/2006/main">
  <p:tag name="MH" val="20180824131414"/>
  <p:tag name="MH_LIBRARY" val="GRAPHIC"/>
  <p:tag name="MH_ORDER" val="15"/>
  <p:tag name="MH_TYPE" val="Other"/>
</p:tagLst>
</file>

<file path=ppt/tags/tag48.xml><?xml version="1.0" encoding="utf-8"?>
<p:tagLst xmlns:p="http://schemas.openxmlformats.org/presentationml/2006/main">
  <p:tag name="MH" val="20180824131414"/>
  <p:tag name="MH_LIBRARY" val="GRAPHIC"/>
  <p:tag name="MH_ORDER" val="22"/>
  <p:tag name="MH_TYPE" val="Other"/>
</p:tagLst>
</file>

<file path=ppt/tags/tag49.xml><?xml version="1.0" encoding="utf-8"?>
<p:tagLst xmlns:p="http://schemas.openxmlformats.org/presentationml/2006/main">
  <p:tag name="MH" val="20180824131414"/>
  <p:tag name="MH_LIBRARY" val="GRAPHIC"/>
  <p:tag name="MH_ORDER" val="26"/>
  <p:tag name="MH_TYPE" val="Other"/>
</p:tagLst>
</file>

<file path=ppt/tags/tag50.xml><?xml version="1.0" encoding="utf-8"?>
<p:tagLst xmlns:p="http://schemas.openxmlformats.org/presentationml/2006/main">
  <p:tag name="MH" val="20180824131414"/>
  <p:tag name="MH_LIBRARY" val="GRAPHIC"/>
  <p:tag name="MH_ORDER" val="1"/>
  <p:tag name="MH_TYPE" val="Text"/>
</p:tagLst>
</file>

<file path=ppt/tags/tag51.xml><?xml version="1.0" encoding="utf-8"?>
<p:tagLst xmlns:p="http://schemas.openxmlformats.org/presentationml/2006/main">
  <p:tag name="MH" val="20180824131414"/>
  <p:tag name="MH_LIBRARY" val="GRAPHIC"/>
  <p:tag name="MH_ORDER" val="31"/>
  <p:tag name="MH_TYPE" val="Other"/>
</p:tagLst>
</file>

<file path=ppt/tags/tag52.xml><?xml version="1.0" encoding="utf-8"?>
<p:tagLst xmlns:p="http://schemas.openxmlformats.org/presentationml/2006/main">
  <p:tag name="MH" val="20190311165812"/>
  <p:tag name="MH_LIBRARY" val="GRAPHIC"/>
  <p:tag name="MH_ORDER" val="1"/>
  <p:tag name="MH_TYPE" val="Other"/>
</p:tagLst>
</file>

<file path=ppt/tags/tag53.xml><?xml version="1.0" encoding="utf-8"?>
<p:tagLst xmlns:p="http://schemas.openxmlformats.org/presentationml/2006/main">
  <p:tag name="MH" val="20190311165812"/>
  <p:tag name="MH_LIBRARY" val="GRAPHIC"/>
  <p:tag name="MH_ORDER" val="1"/>
  <p:tag name="MH_TYPE" val="SubTitle"/>
</p:tagLst>
</file>

<file path=ppt/tags/tag54.xml><?xml version="1.0" encoding="utf-8"?>
<p:tagLst xmlns:p="http://schemas.openxmlformats.org/presentationml/2006/main">
  <p:tag name="MH" val="20190311165812"/>
  <p:tag name="MH_LIBRARY" val="GRAPHIC"/>
  <p:tag name="MH_ORDER" val="2"/>
  <p:tag name="MH_TYPE" val="Other"/>
</p:tagLst>
</file>

<file path=ppt/tags/tag55.xml><?xml version="1.0" encoding="utf-8"?>
<p:tagLst xmlns:p="http://schemas.openxmlformats.org/presentationml/2006/main">
  <p:tag name="MH" val="20190311165812"/>
  <p:tag name="MH_LIBRARY" val="GRAPHIC"/>
  <p:tag name="MH_ORDER" val="3"/>
  <p:tag name="MH_TYPE" val="Other"/>
</p:tagLst>
</file>

<file path=ppt/tags/tag56.xml><?xml version="1.0" encoding="utf-8"?>
<p:tagLst xmlns:p="http://schemas.openxmlformats.org/presentationml/2006/main">
  <p:tag name="MH" val="20190311165812"/>
  <p:tag name="MH_LIBRARY" val="GRAPHIC"/>
  <p:tag name="MH_ORDER" val="2"/>
  <p:tag name="MH_TYPE" val="SubTitle"/>
</p:tagLst>
</file>

<file path=ppt/tags/tag57.xml><?xml version="1.0" encoding="utf-8"?>
<p:tagLst xmlns:p="http://schemas.openxmlformats.org/presentationml/2006/main">
  <p:tag name="MH" val="20190311165812"/>
  <p:tag name="MH_LIBRARY" val="GRAPHIC"/>
  <p:tag name="MH_ORDER" val="4"/>
  <p:tag name="MH_TYPE" val="Other"/>
</p:tagLst>
</file>

<file path=ppt/tags/tag58.xml><?xml version="1.0" encoding="utf-8"?>
<p:tagLst xmlns:p="http://schemas.openxmlformats.org/presentationml/2006/main">
  <p:tag name="MH" val="20190311165812"/>
  <p:tag name="MH_LIBRARY" val="GRAPHIC"/>
  <p:tag name="MH_ORDER" val="5"/>
  <p:tag name="MH_TYPE" val="Other"/>
</p:tagLst>
</file>

<file path=ppt/tags/tag59.xml><?xml version="1.0" encoding="utf-8"?>
<p:tagLst xmlns:p="http://schemas.openxmlformats.org/presentationml/2006/main">
  <p:tag name="MH" val="20190311165812"/>
  <p:tag name="MH_LIBRARY" val="GRAPHIC"/>
  <p:tag name="MH_ORDER" val="3"/>
  <p:tag name="MH_TYPE" val="SubTitle"/>
</p:tagLst>
</file>

<file path=ppt/tags/tag60.xml><?xml version="1.0" encoding="utf-8"?>
<p:tagLst xmlns:p="http://schemas.openxmlformats.org/presentationml/2006/main">
  <p:tag name="MH" val="20190311165812"/>
  <p:tag name="MH_LIBRARY" val="GRAPHIC"/>
  <p:tag name="MH_ORDER" val="6"/>
  <p:tag name="MH_TYPE" val="Other"/>
</p:tagLst>
</file>

<file path=ppt/tags/tag61.xml><?xml version="1.0" encoding="utf-8"?>
<p:tagLst xmlns:p="http://schemas.openxmlformats.org/presentationml/2006/main">
  <p:tag name="MH" val="20190311165812"/>
  <p:tag name="MH_LIBRARY" val="GRAPHIC"/>
  <p:tag name="MH_ORDER" val="7"/>
  <p:tag name="MH_TYPE" val="Other"/>
</p:tagLst>
</file>

<file path=ppt/tags/tag62.xml><?xml version="1.0" encoding="utf-8"?>
<p:tagLst xmlns:p="http://schemas.openxmlformats.org/presentationml/2006/main">
  <p:tag name="MH" val="20190311171934"/>
  <p:tag name="MH_LIBRARY" val="GRAPHIC"/>
  <p:tag name="MH_ORDER" val="1"/>
  <p:tag name="MH_TYPE" val="Other"/>
</p:tagLst>
</file>

<file path=ppt/tags/tag63.xml><?xml version="1.0" encoding="utf-8"?>
<p:tagLst xmlns:p="http://schemas.openxmlformats.org/presentationml/2006/main">
  <p:tag name="MH" val="20190311171934"/>
  <p:tag name="MH_LIBRARY" val="GRAPHIC"/>
  <p:tag name="MH_ORDER" val="2"/>
  <p:tag name="MH_TYPE" val="Other"/>
</p:tagLst>
</file>

<file path=ppt/tags/tag64.xml><?xml version="1.0" encoding="utf-8"?>
<p:tagLst xmlns:p="http://schemas.openxmlformats.org/presentationml/2006/main">
  <p:tag name="MH" val="20190311171934"/>
  <p:tag name="MH_LIBRARY" val="GRAPHIC"/>
  <p:tag name="MH_ORDER" val="3"/>
  <p:tag name="MH_TYPE" val="Other"/>
</p:tagLst>
</file>

<file path=ppt/tags/tag65.xml><?xml version="1.0" encoding="utf-8"?>
<p:tagLst xmlns:p="http://schemas.openxmlformats.org/presentationml/2006/main">
  <p:tag name="MH" val="20190311171934"/>
  <p:tag name="MH_LIBRARY" val="GRAPHIC"/>
  <p:tag name="MH_ORDER" val="4"/>
  <p:tag name="MH_TYPE" val="Other"/>
</p:tagLst>
</file>

<file path=ppt/tags/tag66.xml><?xml version="1.0" encoding="utf-8"?>
<p:tagLst xmlns:p="http://schemas.openxmlformats.org/presentationml/2006/main">
  <p:tag name="MH" val="20190311171934"/>
  <p:tag name="MH_LIBRARY" val="GRAPHIC"/>
  <p:tag name="MH_ORDER" val="5"/>
  <p:tag name="MH_TYPE" val="Other"/>
</p:tagLst>
</file>

<file path=ppt/tags/tag67.xml><?xml version="1.0" encoding="utf-8"?>
<p:tagLst xmlns:p="http://schemas.openxmlformats.org/presentationml/2006/main">
  <p:tag name="MH" val="20190311171934"/>
  <p:tag name="MH_LIBRARY" val="GRAPHIC"/>
  <p:tag name="MH_ORDER" val="6"/>
  <p:tag name="MH_TYPE" val="Other"/>
</p:tagLst>
</file>

<file path=ppt/tags/tag68.xml><?xml version="1.0" encoding="utf-8"?>
<p:tagLst xmlns:p="http://schemas.openxmlformats.org/presentationml/2006/main">
  <p:tag name="MH" val="20180824132722"/>
  <p:tag name="MH_LIBRARY" val="GRAPHIC"/>
  <p:tag name="MH_ORDER" val="1"/>
  <p:tag name="MH_TYPE" val="Text"/>
</p:tagLst>
</file>

<file path=ppt/tags/tag69.xml><?xml version="1.0" encoding="utf-8"?>
<p:tagLst xmlns:p="http://schemas.openxmlformats.org/presentationml/2006/main">
  <p:tag name="MH" val="20180824132722"/>
  <p:tag name="MH_LIBRARY" val="GRAPHIC"/>
  <p:tag name="MH_ORDER" val="2"/>
  <p:tag name="MH_TYPE" val="Text"/>
</p:tagLst>
</file>

<file path=ppt/tags/tag70.xml><?xml version="1.0" encoding="utf-8"?>
<p:tagLst xmlns:p="http://schemas.openxmlformats.org/presentationml/2006/main">
  <p:tag name="KSO_WM_SLIDE_MODEL_TYPE" val="timeline"/>
</p:tagLst>
</file>

<file path=ppt/tags/tag71.xml><?xml version="1.0" encoding="utf-8"?>
<p:tagLst xmlns:p="http://schemas.openxmlformats.org/presentationml/2006/main">
  <p:tag name="MH" val="20180824122818"/>
  <p:tag name="MH_LIBRARY" val="GRAPHIC"/>
  <p:tag name="MH_ORDER" val="圆角矩形 11"/>
</p:tagLst>
</file>

<file path=ppt/tags/tag72.xml><?xml version="1.0" encoding="utf-8"?>
<p:tagLst xmlns:p="http://schemas.openxmlformats.org/presentationml/2006/main">
  <p:tag name="MH" val="20180824122818"/>
  <p:tag name="MH_LIBRARY" val="GRAPHIC"/>
  <p:tag name="MH_ORDER" val="圆角矩形 11"/>
</p:tagLst>
</file>

<file path=ppt/tags/tag73.xml><?xml version="1.0" encoding="utf-8"?>
<p:tagLst xmlns:p="http://schemas.openxmlformats.org/presentationml/2006/main">
  <p:tag name="MH" val="20180824122818"/>
  <p:tag name="MH_LIBRARY" val="GRAPHIC"/>
  <p:tag name="MH_ORDER" val="圆角矩形 11"/>
</p:tagLst>
</file>

<file path=ppt/tags/tag74.xml><?xml version="1.0" encoding="utf-8"?>
<p:tagLst xmlns:p="http://schemas.openxmlformats.org/presentationml/2006/main">
  <p:tag name="MH" val="20180824122818"/>
  <p:tag name="MH_LIBRARY" val="GRAPHIC"/>
  <p:tag name="MH_ORDER" val="任意多边形 21"/>
</p:tagLst>
</file>

<file path=ppt/tags/tag75.xml><?xml version="1.0" encoding="utf-8"?>
<p:tagLst xmlns:p="http://schemas.openxmlformats.org/presentationml/2006/main">
  <p:tag name="MH" val="20180824122818"/>
  <p:tag name="MH_LIBRARY" val="GRAPHIC"/>
  <p:tag name="MH_ORDER" val="圆角矩形 4"/>
</p:tagLst>
</file>

<file path=ppt/tags/tag76.xml><?xml version="1.0" encoding="utf-8"?>
<p:tagLst xmlns:p="http://schemas.openxmlformats.org/presentationml/2006/main">
  <p:tag name="MH" val="20180824122818"/>
  <p:tag name="MH_LIBRARY" val="GRAPHIC"/>
  <p:tag name="MH_ORDER" val="Oval 6"/>
</p:tagLst>
</file>

<file path=ppt/tags/tag77.xml><?xml version="1.0" encoding="utf-8"?>
<p:tagLst xmlns:p="http://schemas.openxmlformats.org/presentationml/2006/main">
  <p:tag name="MH" val="20180824122818"/>
  <p:tag name="MH_LIBRARY" val="GRAPHIC"/>
  <p:tag name="MH_ORDER" val="圆角矩形 4"/>
</p:tagLst>
</file>

<file path=ppt/tags/tag78.xml><?xml version="1.0" encoding="utf-8"?>
<p:tagLst xmlns:p="http://schemas.openxmlformats.org/presentationml/2006/main">
  <p:tag name="MH" val="20180824122818"/>
  <p:tag name="MH_LIBRARY" val="GRAPHIC"/>
  <p:tag name="MH_ORDER" val="Oval 85"/>
</p:tagLst>
</file>

<file path=ppt/tags/tag79.xml><?xml version="1.0" encoding="utf-8"?>
<p:tagLst xmlns:p="http://schemas.openxmlformats.org/presentationml/2006/main">
  <p:tag name="MH" val="20180824122818"/>
  <p:tag name="MH_LIBRARY" val="GRAPHIC"/>
  <p:tag name="MH_ORDER" val="圆角矩形 4"/>
</p:tagLst>
</file>

<file path=ppt/tags/tag80.xml><?xml version="1.0" encoding="utf-8"?>
<p:tagLst xmlns:p="http://schemas.openxmlformats.org/presentationml/2006/main">
  <p:tag name="MH" val="20180824122818"/>
  <p:tag name="MH_LIBRARY" val="GRAPHIC"/>
  <p:tag name="MH_ORDER" val="Oval 89"/>
</p:tagLst>
</file>

<file path=ppt/tags/tag81.xml><?xml version="1.0" encoding="utf-8"?>
<p:tagLst xmlns:p="http://schemas.openxmlformats.org/presentationml/2006/main">
  <p:tag name="MH" val="20180824122818"/>
  <p:tag name="MH_LIBRARY" val="GRAPHIC"/>
  <p:tag name="MH_ORDER" val="TextBox 33"/>
</p:tagLst>
</file>

<file path=ppt/tags/tag82.xml><?xml version="1.0" encoding="utf-8"?>
<p:tagLst xmlns:p="http://schemas.openxmlformats.org/presentationml/2006/main">
  <p:tag name="MH" val="20180824122818"/>
  <p:tag name="MH_LIBRARY" val="GRAPHIC"/>
  <p:tag name="MH_ORDER" val="TextBox 33"/>
</p:tagLst>
</file>

<file path=ppt/tags/tag83.xml><?xml version="1.0" encoding="utf-8"?>
<p:tagLst xmlns:p="http://schemas.openxmlformats.org/presentationml/2006/main">
  <p:tag name="MH" val="20180824122818"/>
  <p:tag name="MH_LIBRARY" val="GRAPHIC"/>
  <p:tag name="MH_ORDER" val="TextBox 33"/>
</p:tagLst>
</file>

<file path=ppt/tags/tag84.xml><?xml version="1.0" encoding="utf-8"?>
<p:tagLst xmlns:p="http://schemas.openxmlformats.org/presentationml/2006/main">
  <p:tag name="ID" val="545289"/>
  <p:tag name="MH" val="20160316091104"/>
  <p:tag name="MH_LIBRARY" val="CONTENTS"/>
  <p:tag name="MH_TYPE" val="TITLE"/>
</p:tagLst>
</file>

<file path=ppt/tags/tag85.xml><?xml version="1.0" encoding="utf-8"?>
<p:tagLst xmlns:p="http://schemas.openxmlformats.org/presentationml/2006/main">
  <p:tag name="ID" val="545289"/>
  <p:tag name="MH" val="20160316091104"/>
  <p:tag name="MH_LIBRARY" val="CONTENTS"/>
  <p:tag name="MH_TYPE" val="OTHERS"/>
</p:tagLst>
</file>

<file path=ppt/tags/tag86.xml><?xml version="1.0" encoding="utf-8"?>
<p:tagLst xmlns:p="http://schemas.openxmlformats.org/presentationml/2006/main">
  <p:tag name="ID" val="545289"/>
  <p:tag name="MH" val="20160316091104"/>
  <p:tag name="MH_LIBRARY" val="CONTENTS"/>
  <p:tag name="MH_TYPE" val="OTHERS"/>
</p:tagLst>
</file>

<file path=ppt/tags/tag87.xml><?xml version="1.0" encoding="utf-8"?>
<p:tagLst xmlns:p="http://schemas.openxmlformats.org/presentationml/2006/main">
  <p:tag name="ID" val="545289"/>
  <p:tag name="MH" val="20160316091104"/>
  <p:tag name="MH_LIBRARY" val="CONTENTS"/>
  <p:tag name="MH_TYPE" val="OTHERS"/>
</p:tagLst>
</file>

<file path=ppt/tags/tag88.xml><?xml version="1.0" encoding="utf-8"?>
<p:tagLst xmlns:p="http://schemas.openxmlformats.org/presentationml/2006/main">
  <p:tag name="ID" val="545289"/>
  <p:tag name="MH" val="20160316091104"/>
  <p:tag name="MH_LIBRARY" val="CONTENTS"/>
  <p:tag name="MH_ORDER" val="NUMBER"/>
  <p:tag name="MH_TYPE" val="NUMBER"/>
</p:tagLst>
</file>

<file path=ppt/tags/tag89.xml><?xml version="1.0" encoding="utf-8"?>
<p:tagLst xmlns:p="http://schemas.openxmlformats.org/presentationml/2006/main">
  <p:tag name="MH" val="20180824133823"/>
  <p:tag name="MH_LIBRARY" val="GRAPHIC"/>
  <p:tag name="MH_ORDER" val="1"/>
  <p:tag name="MH_TYPE" val="Other"/>
</p:tagLst>
</file>

<file path=ppt/tags/tag90.xml><?xml version="1.0" encoding="utf-8"?>
<p:tagLst xmlns:p="http://schemas.openxmlformats.org/presentationml/2006/main">
  <p:tag name="MH" val="20180824133823"/>
  <p:tag name="MH_LIBRARY" val="GRAPHIC"/>
  <p:tag name="MH_ORDER" val="2"/>
  <p:tag name="MH_TYPE" val="Other"/>
</p:tagLst>
</file>

<file path=ppt/tags/tag91.xml><?xml version="1.0" encoding="utf-8"?>
<p:tagLst xmlns:p="http://schemas.openxmlformats.org/presentationml/2006/main">
  <p:tag name="MH" val="20180824133823"/>
  <p:tag name="MH_LIBRARY" val="GRAPHIC"/>
  <p:tag name="MH_ORDER" val="1"/>
  <p:tag name="MH_TYPE" val="Desc"/>
</p:tagLst>
</file>

<file path=ppt/tags/tag92.xml><?xml version="1.0" encoding="utf-8"?>
<p:tagLst xmlns:p="http://schemas.openxmlformats.org/presentationml/2006/main">
  <p:tag name="MH" val="20190312093435"/>
  <p:tag name="MH_LIBRARY" val="GRAPHIC"/>
  <p:tag name="MH_ORDER" val="1"/>
  <p:tag name="MH_TYPE" val="Other"/>
</p:tagLst>
</file>

<file path=ppt/tags/tag93.xml><?xml version="1.0" encoding="utf-8"?>
<p:tagLst xmlns:p="http://schemas.openxmlformats.org/presentationml/2006/main">
  <p:tag name="MH" val="20190312093435"/>
  <p:tag name="MH_LIBRARY" val="GRAPHIC"/>
  <p:tag name="MH_ORDER" val="2"/>
  <p:tag name="MH_TYPE" val="Other"/>
</p:tagLst>
</file>

<file path=ppt/tags/tag94.xml><?xml version="1.0" encoding="utf-8"?>
<p:tagLst xmlns:p="http://schemas.openxmlformats.org/presentationml/2006/main">
  <p:tag name="MH" val="20190312093435"/>
  <p:tag name="MH_LIBRARY" val="GRAPHIC"/>
  <p:tag name="MH_ORDER" val="3"/>
  <p:tag name="MH_TYPE" val="Other"/>
</p:tagLst>
</file>

<file path=ppt/tags/tag95.xml><?xml version="1.0" encoding="utf-8"?>
<p:tagLst xmlns:p="http://schemas.openxmlformats.org/presentationml/2006/main">
  <p:tag name="MH" val="20190312093435"/>
  <p:tag name="MH_LIBRARY" val="GRAPHIC"/>
  <p:tag name="MH_ORDER" val="6"/>
  <p:tag name="MH_TYPE" val="Other"/>
</p:tagLst>
</file>

<file path=ppt/tags/tag96.xml><?xml version="1.0" encoding="utf-8"?>
<p:tagLst xmlns:p="http://schemas.openxmlformats.org/presentationml/2006/main">
  <p:tag name="MH" val="20190312093435"/>
  <p:tag name="MH_LIBRARY" val="GRAPHIC"/>
  <p:tag name="MH_ORDER" val="9"/>
  <p:tag name="MH_TYPE" val="Other"/>
</p:tagLst>
</file>

<file path=ppt/tags/tag97.xml><?xml version="1.0" encoding="utf-8"?>
<p:tagLst xmlns:p="http://schemas.openxmlformats.org/presentationml/2006/main">
  <p:tag name="MH" val="20190312093435"/>
  <p:tag name="MH_LIBRARY" val="GRAPHIC"/>
  <p:tag name="MH_ORDER" val="12"/>
  <p:tag name="MH_TYPE" val="Other"/>
</p:tagLst>
</file>

<file path=ppt/tags/tag98.xml><?xml version="1.0" encoding="utf-8"?>
<p:tagLst xmlns:p="http://schemas.openxmlformats.org/presentationml/2006/main">
  <p:tag name="MH" val="20190312093435"/>
  <p:tag name="MH_LIBRARY" val="GRAPHIC"/>
  <p:tag name="MH_ORDER" val="15"/>
  <p:tag name="MH_TYPE" val="Other"/>
</p:tagLst>
</file>

<file path=ppt/tags/tag99.xml><?xml version="1.0" encoding="utf-8"?>
<p:tagLst xmlns:p="http://schemas.openxmlformats.org/presentationml/2006/main">
  <p:tag name="MH" val="20190312093435"/>
  <p:tag name="MH_LIBRARY" val="GRAPHIC"/>
  <p:tag name="MH_ORDER" val="18"/>
  <p:tag name="MH_TYPE" val="Other"/>
</p:tagLst>
</file>

<file path=ppt/tags/tag100.xml><?xml version="1.0" encoding="utf-8"?>
<p:tagLst xmlns:p="http://schemas.openxmlformats.org/presentationml/2006/main">
  <p:tag name="MH" val="20190312102308"/>
  <p:tag name="MH_LIBRARY" val="GRAPHIC"/>
  <p:tag name="MH_ORDER" val="1"/>
  <p:tag name="MH_TYPE" val="Other"/>
</p:tagLst>
</file>

<file path=ppt/tags/tag101.xml><?xml version="1.0" encoding="utf-8"?>
<p:tagLst xmlns:p="http://schemas.openxmlformats.org/presentationml/2006/main">
  <p:tag name="MH" val="20190312102308"/>
  <p:tag name="MH_LIBRARY" val="GRAPHIC"/>
  <p:tag name="MH_ORDER" val="1"/>
  <p:tag name="MH_TYPE" val="SubTitle"/>
</p:tagLst>
</file>

<file path=ppt/tags/tag102.xml><?xml version="1.0" encoding="utf-8"?>
<p:tagLst xmlns:p="http://schemas.openxmlformats.org/presentationml/2006/main">
  <p:tag name="MH" val="20190312093435"/>
  <p:tag name="MH_LIBRARY" val="GRAPHIC"/>
  <p:tag name="MH_ORDER" val="4"/>
  <p:tag name="MH_TYPE" val="Other"/>
</p:tagLst>
</file>

<file path=ppt/tags/tag103.xml><?xml version="1.0" encoding="utf-8"?>
<p:tagLst xmlns:p="http://schemas.openxmlformats.org/presentationml/2006/main">
  <p:tag name="MH" val="20190312093435"/>
  <p:tag name="MH_LIBRARY" val="GRAPHIC"/>
  <p:tag name="MH_ORDER" val="7"/>
  <p:tag name="MH_TYPE" val="Other"/>
</p:tagLst>
</file>

<file path=ppt/tags/tag104.xml><?xml version="1.0" encoding="utf-8"?>
<p:tagLst xmlns:p="http://schemas.openxmlformats.org/presentationml/2006/main">
  <p:tag name="MH" val="20190312093435"/>
  <p:tag name="MH_LIBRARY" val="GRAPHIC"/>
  <p:tag name="MH_ORDER" val="13"/>
  <p:tag name="MH_TYPE" val="Other"/>
</p:tagLst>
</file>

<file path=ppt/tags/tag105.xml><?xml version="1.0" encoding="utf-8"?>
<p:tagLst xmlns:p="http://schemas.openxmlformats.org/presentationml/2006/main">
  <p:tag name="MH" val="20190312095021"/>
  <p:tag name="MH_LIBRARY" val="GRAPHIC"/>
  <p:tag name="MH_ORDER" val="2"/>
  <p:tag name="MH_TYPE" val="Other"/>
</p:tagLst>
</file>

<file path=ppt/tags/tag106.xml><?xml version="1.0" encoding="utf-8"?>
<p:tagLst xmlns:p="http://schemas.openxmlformats.org/presentationml/2006/main">
  <p:tag name="MH" val="20190312093435"/>
  <p:tag name="MH_LIBRARY" val="GRAPHIC"/>
  <p:tag name="MH_ORDER" val="10"/>
  <p:tag name="MH_TYPE" val="Other"/>
</p:tagLst>
</file>

<file path=ppt/tags/tag107.xml><?xml version="1.0" encoding="utf-8"?>
<p:tagLst xmlns:p="http://schemas.openxmlformats.org/presentationml/2006/main">
  <p:tag name="MH" val="20190312095021"/>
  <p:tag name="MH_LIBRARY" val="GRAPHIC"/>
  <p:tag name="MH_ORDER" val="2"/>
  <p:tag name="MH_TYPE" val="Other"/>
</p:tagLst>
</file>

<file path=ppt/tags/tag108.xml><?xml version="1.0" encoding="utf-8"?>
<p:tagLst xmlns:p="http://schemas.openxmlformats.org/presentationml/2006/main">
  <p:tag name="MH" val="20190312093435"/>
  <p:tag name="MH_LIBRARY" val="GRAPHIC"/>
  <p:tag name="MH_ORDER" val="19"/>
  <p:tag name="MH_TYPE" val="Other"/>
</p:tagLst>
</file>

<file path=ppt/tags/tag109.xml><?xml version="1.0" encoding="utf-8"?>
<p:tagLst xmlns:p="http://schemas.openxmlformats.org/presentationml/2006/main">
  <p:tag name="MH" val="20190312095021"/>
  <p:tag name="MH_LIBRARY" val="GRAPHIC"/>
  <p:tag name="MH_ORDER" val="2"/>
  <p:tag name="MH_TYPE" val="Other"/>
</p:tagLst>
</file>

<file path=ppt/tags/tag110.xml><?xml version="1.0" encoding="utf-8"?>
<p:tagLst xmlns:p="http://schemas.openxmlformats.org/presentationml/2006/main">
  <p:tag name="MH" val="20190312093435"/>
  <p:tag name="MH_LIBRARY" val="GRAPHIC"/>
  <p:tag name="MH_ORDER" val="16"/>
  <p:tag name="MH_TYPE" val="Other"/>
</p:tagLst>
</file>

<file path=ppt/tags/tag111.xml><?xml version="1.0" encoding="utf-8"?>
<p:tagLst xmlns:p="http://schemas.openxmlformats.org/presentationml/2006/main">
  <p:tag name="MH" val="20190312095021"/>
  <p:tag name="MH_LIBRARY" val="GRAPHIC"/>
  <p:tag name="MH_ORDER" val="2"/>
  <p:tag name="MH_TYPE" val="Other"/>
</p:tagLst>
</file>

<file path=ppt/tags/tag112.xml><?xml version="1.0" encoding="utf-8"?>
<p:tagLst xmlns:p="http://schemas.openxmlformats.org/presentationml/2006/main">
  <p:tag name="MH" val="20190312104652"/>
  <p:tag name="MH_LIBRARY" val="GRAPHIC"/>
  <p:tag name="MH_ORDER" val="1"/>
  <p:tag name="MH_TYPE" val="SubTitle"/>
</p:tagLst>
</file>

<file path=ppt/tags/tag113.xml><?xml version="1.0" encoding="utf-8"?>
<p:tagLst xmlns:p="http://schemas.openxmlformats.org/presentationml/2006/main">
  <p:tag name="MH" val="20190312104652"/>
  <p:tag name="MH_LIBRARY" val="GRAPHIC"/>
  <p:tag name="MH_ORDER" val="2"/>
  <p:tag name="MH_TYPE" val="SubTitle"/>
</p:tagLst>
</file>

<file path=ppt/tags/tag114.xml><?xml version="1.0" encoding="utf-8"?>
<p:tagLst xmlns:p="http://schemas.openxmlformats.org/presentationml/2006/main">
  <p:tag name="MH" val="20190312104652"/>
  <p:tag name="MH_LIBRARY" val="GRAPHIC"/>
  <p:tag name="MH_ORDER" val="2"/>
  <p:tag name="MH_TYPE" val="Other"/>
</p:tagLst>
</file>

<file path=ppt/tags/tag115.xml><?xml version="1.0" encoding="utf-8"?>
<p:tagLst xmlns:p="http://schemas.openxmlformats.org/presentationml/2006/main">
  <p:tag name="MH" val="20190312104652"/>
  <p:tag name="MH_LIBRARY" val="GRAPHIC"/>
  <p:tag name="MH_ORDER" val="3"/>
  <p:tag name="MH_TYPE" val="Other"/>
</p:tagLst>
</file>

<file path=ppt/tags/tag116.xml><?xml version="1.0" encoding="utf-8"?>
<p:tagLst xmlns:p="http://schemas.openxmlformats.org/presentationml/2006/main">
  <p:tag name="MH" val="20190312104652"/>
  <p:tag name="MH_LIBRARY" val="GRAPHIC"/>
  <p:tag name="MH_ORDER" val="4"/>
  <p:tag name="MH_TYPE" val="Other"/>
</p:tagLst>
</file>

<file path=ppt/tags/tag117.xml><?xml version="1.0" encoding="utf-8"?>
<p:tagLst xmlns:p="http://schemas.openxmlformats.org/presentationml/2006/main">
  <p:tag name="MH" val="20190312104652"/>
  <p:tag name="MH_LIBRARY" val="GRAPHIC"/>
  <p:tag name="MH_ORDER" val="5"/>
  <p:tag name="MH_TYPE" val="Other"/>
</p:tagLst>
</file>

<file path=ppt/tags/tag118.xml><?xml version="1.0" encoding="utf-8"?>
<p:tagLst xmlns:p="http://schemas.openxmlformats.org/presentationml/2006/main">
  <p:tag name="MH" val="20190312104652"/>
  <p:tag name="MH_LIBRARY" val="GRAPHIC"/>
  <p:tag name="MH_ORDER" val="6"/>
  <p:tag name="MH_TYPE" val="Other"/>
</p:tagLst>
</file>

<file path=ppt/tags/tag119.xml><?xml version="1.0" encoding="utf-8"?>
<p:tagLst xmlns:p="http://schemas.openxmlformats.org/presentationml/2006/main">
  <p:tag name="MH" val="20190312104652"/>
  <p:tag name="MH_LIBRARY" val="GRAPHIC"/>
  <p:tag name="MH_ORDER" val="7"/>
  <p:tag name="MH_TYPE" val="Other"/>
</p:tagLst>
</file>

<file path=ppt/tags/tag120.xml><?xml version="1.0" encoding="utf-8"?>
<p:tagLst xmlns:p="http://schemas.openxmlformats.org/presentationml/2006/main">
  <p:tag name="MH" val="20190312104652"/>
  <p:tag name="MH_LIBRARY" val="GRAPHIC"/>
  <p:tag name="MH_ORDER" val="8"/>
  <p:tag name="MH_TYPE" val="Other"/>
</p:tagLst>
</file>

<file path=ppt/tags/tag121.xml><?xml version="1.0" encoding="utf-8"?>
<p:tagLst xmlns:p="http://schemas.openxmlformats.org/presentationml/2006/main">
  <p:tag name="MH" val="20190312104652"/>
  <p:tag name="MH_LIBRARY" val="GRAPHIC"/>
  <p:tag name="MH_ORDER" val="9"/>
  <p:tag name="MH_TYPE" val="Other"/>
</p:tagLst>
</file>

<file path=ppt/tags/tag122.xml><?xml version="1.0" encoding="utf-8"?>
<p:tagLst xmlns:p="http://schemas.openxmlformats.org/presentationml/2006/main">
  <p:tag name="MH" val="20190312104652"/>
  <p:tag name="MH_LIBRARY" val="GRAPHIC"/>
  <p:tag name="MH_ORDER" val="10"/>
  <p:tag name="MH_TYPE" val="Other"/>
</p:tagLst>
</file>

<file path=ppt/tags/tag123.xml><?xml version="1.0" encoding="utf-8"?>
<p:tagLst xmlns:p="http://schemas.openxmlformats.org/presentationml/2006/main">
  <p:tag name="MH" val="20190312104652"/>
  <p:tag name="MH_LIBRARY" val="GRAPHIC"/>
  <p:tag name="MH_ORDER" val="11"/>
  <p:tag name="MH_TYPE" val="Other"/>
</p:tagLst>
</file>

<file path=ppt/tags/tag124.xml><?xml version="1.0" encoding="utf-8"?>
<p:tagLst xmlns:p="http://schemas.openxmlformats.org/presentationml/2006/main">
  <p:tag name="MH" val="20190312104652"/>
  <p:tag name="MH_LIBRARY" val="GRAPHIC"/>
  <p:tag name="MH_ORDER" val="12"/>
  <p:tag name="MH_TYPE" val="Other"/>
</p:tagLst>
</file>

<file path=ppt/tags/tag125.xml><?xml version="1.0" encoding="utf-8"?>
<p:tagLst xmlns:p="http://schemas.openxmlformats.org/presentationml/2006/main">
  <p:tag name="MH" val="20190312104652"/>
  <p:tag name="MH_LIBRARY" val="GRAPHIC"/>
  <p:tag name="MH_ORDER" val="13"/>
  <p:tag name="MH_TYPE" val="Other"/>
</p:tagLst>
</file>

<file path=ppt/tags/tag126.xml><?xml version="1.0" encoding="utf-8"?>
<p:tagLst xmlns:p="http://schemas.openxmlformats.org/presentationml/2006/main">
  <p:tag name="MH" val="20190312102308"/>
  <p:tag name="MH_LIBRARY" val="GRAPHIC"/>
  <p:tag name="MH_ORDER" val="1"/>
  <p:tag name="MH_TYPE" val="Other"/>
</p:tagLst>
</file>

<file path=ppt/tags/tag127.xml><?xml version="1.0" encoding="utf-8"?>
<p:tagLst xmlns:p="http://schemas.openxmlformats.org/presentationml/2006/main">
  <p:tag name="MH" val="20190312102308"/>
  <p:tag name="MH_LIBRARY" val="GRAPHIC"/>
  <p:tag name="MH_ORDER" val="1"/>
  <p:tag name="MH_TYPE" val="SubTitle"/>
</p:tagLst>
</file>

<file path=ppt/tags/tag128.xml><?xml version="1.0" encoding="utf-8"?>
<p:tagLst xmlns:p="http://schemas.openxmlformats.org/presentationml/2006/main">
  <p:tag name="MH" val="20190312102308"/>
  <p:tag name="MH_LIBRARY" val="GRAPHIC"/>
  <p:tag name="MH_ORDER" val="1"/>
  <p:tag name="MH_TYPE" val="Other"/>
</p:tagLst>
</file>

<file path=ppt/tags/tag129.xml><?xml version="1.0" encoding="utf-8"?>
<p:tagLst xmlns:p="http://schemas.openxmlformats.org/presentationml/2006/main">
  <p:tag name="MH" val="20190312102308"/>
  <p:tag name="MH_LIBRARY" val="GRAPHIC"/>
  <p:tag name="MH_ORDER" val="1"/>
  <p:tag name="MH_TYPE" val="SubTitle"/>
</p:tagLst>
</file>

<file path=ppt/tags/tag130.xml><?xml version="1.0" encoding="utf-8"?>
<p:tagLst xmlns:p="http://schemas.openxmlformats.org/presentationml/2006/main">
  <p:tag name="MH" val="20180824145342"/>
  <p:tag name="MH_LIBRARY" val="GRAPHIC"/>
  <p:tag name="MH_ORDER" val="2"/>
  <p:tag name="MH_TYPE" val="Text"/>
</p:tagLst>
</file>

<file path=ppt/tags/tag131.xml><?xml version="1.0" encoding="utf-8"?>
<p:tagLst xmlns:p="http://schemas.openxmlformats.org/presentationml/2006/main">
  <p:tag name="MH" val="20180824145342"/>
  <p:tag name="MH_LIBRARY" val="GRAPHIC"/>
  <p:tag name="MH_ORDER" val="1"/>
  <p:tag name="MH_TYPE" val="Text"/>
</p:tagLst>
</file>

<file path=ppt/tags/tag132.xml><?xml version="1.0" encoding="utf-8"?>
<p:tagLst xmlns:p="http://schemas.openxmlformats.org/presentationml/2006/main">
  <p:tag name="MH" val="20190312163715"/>
  <p:tag name="MH_LIBRARY" val="GRAPHIC"/>
  <p:tag name="MH_ORDER" val="11"/>
  <p:tag name="MH_TYPE" val="Other"/>
</p:tagLst>
</file>

<file path=ppt/tags/tag133.xml><?xml version="1.0" encoding="utf-8"?>
<p:tagLst xmlns:p="http://schemas.openxmlformats.org/presentationml/2006/main">
  <p:tag name="MH" val="20190312163715"/>
  <p:tag name="MH_LIBRARY" val="GRAPHIC"/>
  <p:tag name="MH_ORDER" val="12"/>
  <p:tag name="MH_TYPE" val="Other"/>
</p:tagLst>
</file>

<file path=ppt/tags/tag134.xml><?xml version="1.0" encoding="utf-8"?>
<p:tagLst xmlns:p="http://schemas.openxmlformats.org/presentationml/2006/main">
  <p:tag name="MH" val="20190312163715"/>
  <p:tag name="MH_LIBRARY" val="GRAPHIC"/>
  <p:tag name="MH_ORDER" val="13"/>
  <p:tag name="MH_TYPE" val="Other"/>
</p:tagLst>
</file>

<file path=ppt/tags/tag135.xml><?xml version="1.0" encoding="utf-8"?>
<p:tagLst xmlns:p="http://schemas.openxmlformats.org/presentationml/2006/main">
  <p:tag name="MH" val="20190312163715"/>
  <p:tag name="MH_LIBRARY" val="GRAPHIC"/>
  <p:tag name="MH_ORDER" val="14"/>
  <p:tag name="MH_TYPE" val="Other"/>
</p:tagLst>
</file>

<file path=ppt/tags/tag136.xml><?xml version="1.0" encoding="utf-8"?>
<p:tagLst xmlns:p="http://schemas.openxmlformats.org/presentationml/2006/main">
  <p:tag name="MH" val="20190312163715"/>
  <p:tag name="MH_LIBRARY" val="GRAPHIC"/>
  <p:tag name="MH_ORDER" val="15"/>
  <p:tag name="MH_TYPE" val="Other"/>
</p:tagLst>
</file>

<file path=ppt/tags/tag137.xml><?xml version="1.0" encoding="utf-8"?>
<p:tagLst xmlns:p="http://schemas.openxmlformats.org/presentationml/2006/main">
  <p:tag name="MH" val="20180824145342"/>
  <p:tag name="MH_LIBRARY" val="GRAPHIC"/>
  <p:tag name="MH_ORDER" val="1"/>
  <p:tag name="MH_TYPE" val="Text"/>
</p:tagLst>
</file>

<file path=ppt/tags/tag138.xml><?xml version="1.0" encoding="utf-8"?>
<p:tagLst xmlns:p="http://schemas.openxmlformats.org/presentationml/2006/main">
  <p:tag name="MH" val="20190312163715"/>
  <p:tag name="MH_LIBRARY" val="GRAPHIC"/>
  <p:tag name="MH_ORDER" val="11"/>
  <p:tag name="MH_TYPE" val="Other"/>
</p:tagLst>
</file>

<file path=ppt/tags/tag139.xml><?xml version="1.0" encoding="utf-8"?>
<p:tagLst xmlns:p="http://schemas.openxmlformats.org/presentationml/2006/main">
  <p:tag name="MH" val="20190312163715"/>
  <p:tag name="MH_LIBRARY" val="GRAPHIC"/>
  <p:tag name="MH_ORDER" val="12"/>
  <p:tag name="MH_TYPE" val="Other"/>
</p:tagLst>
</file>

<file path=ppt/tags/tag140.xml><?xml version="1.0" encoding="utf-8"?>
<p:tagLst xmlns:p="http://schemas.openxmlformats.org/presentationml/2006/main">
  <p:tag name="MH" val="20190312163715"/>
  <p:tag name="MH_LIBRARY" val="GRAPHIC"/>
  <p:tag name="MH_ORDER" val="13"/>
  <p:tag name="MH_TYPE" val="Other"/>
</p:tagLst>
</file>

<file path=ppt/tags/tag141.xml><?xml version="1.0" encoding="utf-8"?>
<p:tagLst xmlns:p="http://schemas.openxmlformats.org/presentationml/2006/main">
  <p:tag name="MH" val="20190312163715"/>
  <p:tag name="MH_LIBRARY" val="GRAPHIC"/>
  <p:tag name="MH_ORDER" val="14"/>
  <p:tag name="MH_TYPE" val="Other"/>
</p:tagLst>
</file>

<file path=ppt/tags/tag142.xml><?xml version="1.0" encoding="utf-8"?>
<p:tagLst xmlns:p="http://schemas.openxmlformats.org/presentationml/2006/main">
  <p:tag name="MH" val="20190312163715"/>
  <p:tag name="MH_LIBRARY" val="GRAPHIC"/>
  <p:tag name="MH_ORDER" val="15"/>
  <p:tag name="MH_TYPE" val="Other"/>
</p:tagLst>
</file>

<file path=ppt/tags/tag1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气流">
  <a:themeElements>
    <a:clrScheme name="气流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气流">
      <a:majorFont>
        <a:latin typeface="Trebuchet MS"/>
        <a:ea typeface="方正姚体"/>
        <a:cs typeface="Arial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方正姚体"/>
        <a:cs typeface="Arial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气流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气流">
  <a:themeElements>
    <a:clrScheme name="气流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气流">
      <a:majorFont>
        <a:latin typeface="Trebuchet MS"/>
        <a:ea typeface="方正姚体"/>
        <a:cs typeface="Arial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方正姚体"/>
        <a:cs typeface="Arial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气流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气流">
  <a:themeElements>
    <a:clrScheme name="气流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气流">
      <a:majorFont>
        <a:latin typeface="Trebuchet MS"/>
        <a:ea typeface="方正姚体"/>
        <a:cs typeface="Arial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方正姚体"/>
        <a:cs typeface="Arial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气流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Trebuchet MS</vt:lpstr>
      <vt:lpstr>方正姚体</vt:lpstr>
      <vt:lpstr>Georgia</vt:lpstr>
      <vt:lpstr>Lato Regular</vt:lpstr>
      <vt:lpstr>微软雅黑</vt:lpstr>
      <vt:lpstr>Arial Unicode MS</vt:lpstr>
      <vt:lpstr>Times New Roman</vt:lpstr>
      <vt:lpstr>Arial Narrow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2024-09-04T00:46:20.913</cp:lastPrinted>
  <dcterms:created xsi:type="dcterms:W3CDTF">2024-09-03T16:46:20Z</dcterms:created>
  <dcterms:modified xsi:type="dcterms:W3CDTF">2024-09-03T16:46:24Z</dcterms:modified>
</cp:coreProperties>
</file>