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3D2D4-2D36-4478-A21E-29F73414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E7E7-54E8-4A4D-8125-3E43B48D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C404-891D-4BBE-AA00-01CB2217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6A78E-F5C3-47DA-A3A9-DF82C1366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5C93A-6038-48CB-B127-20C7E67D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8E76D-A9C4-4647-ADE7-384F0B15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369C6-8634-491D-B7AD-E76E3E6D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CE7D9-C319-4AAC-B877-0F1691E0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B5714-4A9B-4202-AE37-9FA78699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8012D-E8F2-4978-B35E-43A5B23D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A267-CB68-4BE6-B4DC-87221CD6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3402116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护士社会实践报告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实践单位及岗位介绍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加深职业认知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通过实践，护士可以更加深入地了解护理工作的实际环境和要求，明确自身职业定位。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提升社会责任感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护士作为医疗团队的重要成员，承担着照顾患者、促进健康的责任，通过实践可以增强护士的社会责任感和使命感。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锻炼实践能力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实践是检验理论知识的有效途径，通过实践可以将所学的理论知识应用于实际工作中，提高护士的实践能力和解决问题的能力。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通过实践，护士可以熟练掌握各种护理技能，如静脉输液、心肺复苏等，提高护理水平。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护士需要与患者及其家属进行有效的沟通，通过实践可以锻炼护士的沟通技巧和表达能力。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护理工作往往需要多人协作完成，通过实践可以培养护士的团队协作精神和服务意识。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提高护理技能与素养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拓展职业发展空间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积累工作经验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通过实践，护士可以积累丰富的工作经验，为今后的职业发展打下坚实的基础。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拓展人际关系网络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在实践中，护士可以与同行、医生、患者等建立广泛的人脉关系，为未来的职业发展提供更多的机会和资源。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通过实践，护士可以不断提升自身的职业素养和综合能力，增强在职业市场中的竞争力。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实践单位及岗位介绍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XX医院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公立医院，集医疗、教学、科研于一体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单位规模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拥有上千名员工，床位数百张，设备先进，技术力量雄厚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实践单位概况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负责病人的日常护理工作，包括测量生命体征、执行医嘱、协助医生进行诊疗等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提供病人心理支持，解答疑问，协助解决生活问题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维护病房整洁、安全，保证医疗设备的正常运行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88" b="798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岗位要求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良好的沟通能力和团队协作精神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具备扎实的护理专业知识和技能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具备较强的责任心和同情心，能够耐心细致地对待病人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医院内环境整洁，设备齐全，工作流程规范。但工作强度较大，需要护士具备较高的身体素质和心理素质。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医院注重团队建设，定期开展各类培训和团建活动，提高员工的归属感和凝聚力。同事之间关系融洽，相互协作，共同为病人提供优质的医疗服务。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工作环境与团队氛围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实践过程与成果展示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根据实际情况及时调整实践计划，确保实践活动能够适应实际需求。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明确实践目标、时间表和任务分配，确保实践活动有条不紊地进行。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充分利用课余时间，合理安排实践活动的具体时间，保证实践活动的顺利进行。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实践计划安排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https://d.book118.com/327134021163006054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2024-09-29T09:19:20.252</cp:lastPrinted>
  <dcterms:created xsi:type="dcterms:W3CDTF">2024-09-29T01:19:20Z</dcterms:created>
  <dcterms:modified xsi:type="dcterms:W3CDTF">2024-09-29T01:19:22Z</dcterms:modified>
</cp:coreProperties>
</file>