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0CECD-DF40-4B01-A966-2F705CD65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4236EA-AE5D-4FB5-9911-7E211F01F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366C7-2C90-4AE0-9AF7-B27A808AF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9B4C06-CB0B-433B-95A3-01F85B725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B4F92B-3EFE-4632-9DC9-7264BE72C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91F5DB-337F-40E0-A881-B525E7FA6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0F0065-C1D4-4274-AE82-256C9800E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27EA6A-7243-4F9D-9FA4-E38D76F05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0A35BA-B729-4B24-9883-E8F8A0E24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720CE-8CE7-4FD2-9068-A555523A5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76973-62DB-4956-942B-41C665857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3606115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急性呼吸功能衰竭课件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急性呼吸功能衰竭概述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急性呼吸功能衰竭的诊断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急性呼吸功能衰竭的治疗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急性呼吸功能衰竭的预防与护理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急性呼吸功能衰竭的预后与转归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急性呼吸功能衰竭概述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急性呼吸功能衰竭是指各种原因导致的肺通气或换气功能严重障碍，无法进行有效的气体交换，导致机体在短时间内出现低氧血症或高碳酸血症，进而引发一系列生理功能和代谢紊乱的临床综合征。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根据发病机制，急性呼吸功能衰竭可分为急性和慢性两种类型。急性呼吸功能衰竭通常在数小时至数天内发生，而慢性呼吸功能衰竭则可能持续数周、数月或更长时间。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急性呼吸功能衰竭的常见病因包括呼吸道阻塞、肺部感染、肺组织损伤、神经肌肉疾病等。这些病因可能导致肺通气不足、换气功能障碍或通气/血流比例失调，进而引发急性呼吸功能衰竭。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急性呼吸功能衰竭的发病机制涉及多个环节，包括气道阻力增加、肺顺应性降低、肺内气体交换障碍等。这些因素可能导致机体缺氧和二氧化碳潴留，进而引发一系列生理功能和代谢紊乱。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低氧血症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患者可能出现呼吸困难、发绀等症状，严重时可能出现呼吸窘迫、意识障碍等。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高碳酸血症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患者可能出现头痛、恶心、呕吐、疲乏等症状，严重时可能出现昏迷、抽搐等。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循环系统表现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患者可能出现心动过速、血压下降、心律失常等症状，严重时可能导致心源性休克。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其他表现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患者可能出现酸碱平衡失调、电解质紊乱等症状，严重时可能导致多器官功能衰竭。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急性呼吸功能衰竭的诊断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可能出现心动过速、血压下降等循环衰竭症状。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意识障碍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由于严重缺氧，可能出现嗜睡、昏迷等意识障碍。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辅助呼吸肌使用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呼吸运动增强，胸式或腹式呼吸均变得浅快。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出现急促、浅快或不规则的呼吸频率，严重时可出现呼吸暂停。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紫绀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由于缺氧，皮肤、粘膜出现青紫色。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了解患者是否有基础呼吸系统疾病、近期感染、创伤等诱因。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观察患者的呼吸频率、节律，肺部听诊是否有异常呼吸音。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进行血气分析，了解氧分压、二氧化碳分压等指标。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胸部X线或CT检查，了解肺部病变情况。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询问病史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00" r="31000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慢性阻塞性肺疾病急性加重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患者多有长期吸烟史，慢性咳嗽、咳痰症状，肺部听诊可闻及干湿啰音。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重症哮喘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患者常有过敏史，发作时双肺可闻及广泛哮鸣音，呼气音延长。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急性心力衰竭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患者多有心脏病史，肺部听诊可闻及湿啰音，心脏超声可发现心脏结构异常。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急性呼吸功能衰竭的治疗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https://d.book118.com/327136061152006050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2024-09-23T14:24:42.142</cp:lastPrinted>
  <dcterms:created xsi:type="dcterms:W3CDTF">2024-09-23T06:24:42Z</dcterms:created>
  <dcterms:modified xsi:type="dcterms:W3CDTF">2024-09-23T06:24:43Z</dcterms:modified>
</cp:coreProperties>
</file>