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28B34CB-5525-4C67-985C-1EDDAA722C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1C55019-395A-4949-8C08-645B300286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36715CF-93B8-4F4D-AA17-733C187149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65A26FE-D3CF-4EBB-8DA3-685D6B4E04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8A2CB20-88DB-4965-A0A2-7023FF0DDF8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74BA4AB-F337-4EF4-A2A8-52CF69A0BA6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91D1D01-A474-4241-BA39-0BAFF3E3CC7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DEF0D4-DD9E-4006-95ED-702088408A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48BAEE-3C19-4361-9015-16DD94FCEA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124A542-4D00-4069-B953-8FADD3F71C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6320EE-F6D4-4758-8402-DF053EDB8D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713611101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9654" y="1906269"/>
            <a:ext cx="5354727"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质量管理的汽车与交通工具</a:t>
            </a:r>
          </a:p>
        </p:txBody>
      </p:sp>
      <p:sp>
        <p:nvSpPr>
          <p:cNvPr id="3" name="TextBox 3"/>
          <p:cNvSpPr txBox="1"/>
          <p:nvPr/>
        </p:nvSpPr>
        <p:spPr>
          <a:xfrm>
            <a:off x="865854" y="4977559"/>
            <a:ext cx="2343302" cy="3974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433038" y="5701914"/>
            <a:ext cx="3208934" cy="3974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000000">
                    <a:alpha val="100000"/>
                  </a:srgb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76019" y="182803"/>
            <a:ext cx="2152650" cy="1200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7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871486" y="1338510"/>
            <a:ext cx="4991100" cy="452437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引言</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质量管理基本概念</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汽车与交通工具行业现状及挑战</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质量管理在汽车与交通工具行业应用</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持续改进与创新发展策略</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01</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5440" b="25440"/>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提高产品质量</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通过质量管理，确保汽车和交通工具的零部件及整体性能达到预设标准，从而提高产品的可靠性和安全性。</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增强客户满意度</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通过优化生产流程、减少缺陷和提高产品一致性，满足客户的期望和需求，提升品牌形象和客户忠诚度。</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降低生产成本</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通过减少返工、维修和召回等质量成本，提高生产效率和资源利用率，降低企业的运营成本。</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2621" r="2262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介绍企业所采用的质量管理体系，如ISO 9001、TS 16949等，以及体系的运行情况和持续改进计划。</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质量管理体系</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阐述企业的质量目标和关键绩效指标（KPIs），如产品合格率、客户投诉率、返修率等，并分析达成情况。</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质量目标与指标</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详细描述企业在产品设计、采购、生产、检验等环节所采取的质量控制措施，如检验标准、测试方法、过程控制等。</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质量控制措施</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介绍企业针对存在的质量问题所制定的改进计划，包括原因分析、纠正措施、预防措施和持续改进方案等。</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质量改进计划</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02</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质量管理基本概念</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1458" r="1145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质量是指产品或服务的特性满足给定要求的能力。在汽车与交通工具领域，质量涉及安全性、可靠性、耐用性、性能等多个方面。</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质量定义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高质量的汽车与交通工具能够确保乘客安全，提高客户满意度，增强品牌形象，进而提升市场竞争力。同时，优质产品还能减少维修和召回成本，为企业创造更多经济效益。</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重要性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质量定义及重要性</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质量管理原则与方法</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质量管理原则</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包括以顾客为关注焦点、领导作用、全员参与、过程方法、改进、循证决策和关系管理等七个方面。这些原则为企业提供了全面质量管理的指导思想。</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质量管理方法</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包括PDCA循环、六西格玛管理、精益生产等。这些方法通过持续改进和优化流程，提高产品质量和生产效率。</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质量管理体系</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是指企业为实现质量方针和目标而建立的一套相互关联或相互作用的要素集合。在汽车与交通工具领域，常见的质量管理体系包括ISO 9001、TS 16949等。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建设步骤</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包括确定质量方针和目标、建立组织结构、明确职责和权限、制定工作流程和规范、实施培训和考核等。通过这些步骤，企业可以建立起一套完整的质量管理体系，确保产品质量持续改进和提高。</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质量管理体系建设</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03</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汽车与交通工具行业现状及挑战</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8101" r="8101"/>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市场规模与增长</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全球汽车与交通工具市场规模庞大，并保持持续增长。随着新兴市场的发展和消费者对出行方式的需求变化，电动汽车、自动驾驶等新兴技术逐渐成为行业发展趋势。</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产业链结构</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汽车与交通工具行业产业链包括零部件制造、整车生产、销售与售后服务等多个环节。随着全球化进程的加速，产业链上下游企业之间的协作日益紧密。</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政策法规环境</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各国政府对汽车与交通工具行业的监管不断加强，涉及安全、环保、节能等方面的政策法规不断完善。同时，国际贸易政策的变化也对行业产生重要影响。</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行业现状及发展趋势</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质量问题频发</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汽车与交通工具质量问题一直是消费者关注的重点。一些企业为了追求利润最大化，忽视了产品质量控制，导致召回事件频发，严重影响品牌形象和消费者信任。</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技术创新压力</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随着新兴技术的发展，汽车与交通工具行业面临着巨大的技术创新压力。企业需要不断投入研发，推动技术进步和产业升级，以适应市场需求的变化。</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供应链管理挑战</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汽车与交通工具行业的供应链管理涉及多个环节和众多供应商。企业需要加强供应链协同和风险管理，确保零部件的质量和供应的稳定性。</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面临的主要挑战和问题</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问题描述</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某知名汽车企业因零部件质量问题导致多起车辆召回事件，引发消费者广泛关注和质疑。</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原因分析</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经过调查，发现该企业在零部件采购、生产过程和质量控制等方面存在严重问题，包括供应商管理不善、生产工艺落后等。</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解决方案</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该企业针对质量问题采取了一系列改进措施，包括加强供应商管理、优化生产工艺、提高质量检测标准等。同时，积极与消费者沟通，承担相应责任并提供赔偿方案，逐步恢复消费者信任。</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案例分析：某汽车企业质量问题及解决方案</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https://d.book118.com/327136111016006035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2024-09-09T09:16:50.554</cp:lastPrinted>
  <dcterms:created xsi:type="dcterms:W3CDTF">2024-09-09T01:16:50Z</dcterms:created>
  <dcterms:modified xsi:type="dcterms:W3CDTF">2024-09-09T01:16:52Z</dcterms:modified>
</cp:coreProperties>
</file>