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79294-C786-47B4-81E2-4E795DA25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7C820-EA9D-4097-8E83-6CFDE490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95EA5-29CC-4A99-86C7-EE94E184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242AD-7B57-4440-987C-ABA2C4256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AB68ED-47D4-40B1-85D4-C80E8CE7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4625F-1A80-481F-AF9D-1AEC98DB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D2F8E-BBA2-456A-902C-D35398EB9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0D5DA-878A-4E9D-84CA-AD5BFDCE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BD1AF-952F-47C4-91AD-F71E8E91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C6460-2737-4A5F-9B49-372BB023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DA69B-04BE-40DF-9DDC-15C215376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43113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矿产行业安全生产与监管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矿产行业安全生产概述
 安全生产法律法规及标准
 矿山设计与生产安全管理
 矿山灾害防治与应急救援
 矿产行业监管体制与职责
 监管内容与方式方法
 安全生产监管案例分析
 未来趋势与展望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矿产行业安全生产概述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矿产行业安全生产与监管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矿产行业安全生产概述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矿产行业安全生产概述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1.安全生产定义与重要性</a:t>
            </a:r>
          </a:p>
          <a:p>
            <a:r>
              <a:t>*安全生产是指在矿产开采过程中，保障员工生命安全和身体健康，防止财产损失和环境破坏的一系列活动。</a:t>
            </a:r>
          </a:p>
          <a:p>
            <a:r>
              <a:t>*安全生产是矿产行业的核心要求，不仅影响企业经济效益，更关系到社会稳定和可持续发展。</a:t>
            </a:r>
          </a:p>
          <a:p>
            <a:r>
              <a:t>2.安全生产法规与政策</a:t>
            </a:r>
          </a:p>
          <a:p>
            <a:r>
              <a:t>*国家颁布了一系列矿产行业安全生产法规和政策，明确了企业和政府的安全生产责任和要求。</a:t>
            </a:r>
          </a:p>
          <a:p>
            <a:r>
              <a:t>*企业需遵守相关法规和政策，建立健全安全生产管理体系，确保生产活动符合规定。</a:t>
            </a:r>
          </a:p>
          <a:p>
            <a:r>
              <a:t>3.安全生产风险与挑战</a:t>
            </a:r>
          </a:p>
          <a:p>
            <a:r>
              <a:t>*矿产行业面临多种安全生产风险，如地质灾害、设备故障、人为失误等。</a:t>
            </a:r>
          </a:p>
          <a:p>
            <a:r>
              <a:t>*随着行业发展，安全生产面临新的挑战，如技术更新、环保要求、社会监督等。</a:t>
            </a:r>
          </a:p>
          <a:p>
            <a:r>
              <a:t>4.安全生产管理与技术</a:t>
            </a:r>
          </a:p>
          <a:p>
            <a:r>
              <a:t>*企业需建立完善的安全生产管理体系，包括制度建设、人员培训、设备维护等方面。</a:t>
            </a:r>
          </a:p>
          <a:p>
            <a:r>
              <a:t>*应用先进的安全生产技术，如自动化、智能化、信息化等，提高安全生产水平。</a:t>
            </a:r>
          </a:p>
          <a:p>
            <a:r>
              <a:t>5.安全生产事故与应对</a:t>
            </a:r>
          </a:p>
          <a:p>
            <a:r>
              <a:t>*企业需制定应急预案，明确应对流程，确保在事故发生时能够迅速响应并有效处置。</a:t>
            </a:r>
          </a:p>
          <a:p>
            <a:r>
              <a:t>*对发生的安全生产事故进行调查分析，总结经验教训，完善预防措施。</a:t>
            </a:r>
          </a:p>
          <a:p>
            <a:r>
              <a:t>6.安全生产发展趋势</a:t>
            </a:r>
          </a:p>
          <a:p>
            <a:r>
              <a:t>*随着科技进步和环保要求提高，矿产行业安全生产将向智能化、绿色化、社会化方向发展。</a:t>
            </a:r>
          </a:p>
          <a:p>
            <a:r>
              <a:t>*企业需关注行业发展趋势，不断提升安全生产水平，适应未来市场需求。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矿山设计与生产安全管理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矿产行业安全生产与监管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矿山设计与生产安全管理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矿山设计安全性评估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1.在矿山设计阶段，必须对地质条件、矿体赋存情况、岩石力学特性等因素进行全面评估，以确保矿山设计的安全性。</a:t>
            </a:r>
          </a:p>
          <a:p>
            <a:r>
              <a:t>2.采用数值模拟、仿真技术等手段，对矿山设计方案进行验证和优化，提高矿山设计的安全水平。</a:t>
            </a:r>
          </a:p>
          <a:p>
            <a:r>
              <a:t>3.严格执行相关法规和标准，确保矿山设计符合安全生产要求。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生产现场安全管理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1.建立健全生产现场安全管理制度，规范员工行为，确保生产现场安全有序。</a:t>
            </a:r>
          </a:p>
          <a:p>
            <a:r>
              <a:t>2.加强现场安全检查，及时发现和整改安全隐患，防止安全事故的发生。</a:t>
            </a:r>
          </a:p>
          <a:p>
            <a:r>
              <a:t>3.提高员工安全意识，加强安全培训和教育，确保员工具备应对安全问题的能力。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矿山设计与生产安全管理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矿山安全设施管理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1.完善矿山安全设施，确保设施的正常运行，提高矿山安全生产水平。</a:t>
            </a:r>
          </a:p>
          <a:p>
            <a:r>
              <a:t>2.对安全设施进行定期维护和检修，确保设施的可靠性和稳定性。</a:t>
            </a:r>
          </a:p>
          <a:p>
            <a:r>
              <a:t>3.建立安全设施管理档案，对设施的运行和维护进行记录和分析，为安全管理提供数据支持。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矿山应急救援管理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1.建立健全矿山应急救援体系，制定应急预案，确保在紧急情况下能够及时响应并有效处置。</a:t>
            </a:r>
          </a:p>
          <a:p>
            <a:r>
              <a:t>2.加强应急救援队伍建设，提高应急救援能力，确保应急救援工作的顺利开展。</a:t>
            </a:r>
          </a:p>
          <a:p>
            <a:r>
              <a:t>3.定期组织应急演练和培训，提高员工应对突发事件的能力，减少事故损失。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矿山设计与生产安全管理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安全生产监管与执法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1.加强安全生产监管力度，建立健全安全生产监管制度，确保矿山安全生产工作的合规性和规范性。</a:t>
            </a:r>
          </a:p>
          <a:p>
            <a:r>
              <a:t>2.加强执法力度，严厉打击矿山安全生产领域的违法违规行为，维护矿山安全生产秩序。</a:t>
            </a:r>
          </a:p>
          <a:p>
            <a:r>
              <a:t>3.加强与社会各界的沟通与协作，形成齐抓共管的良好氛围，共同推动矿山安全生产水平的提高。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科技创新与信息化应用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1.积极推广先进的矿山安全生产技术和设备，提高矿山安全生产水平。</a:t>
            </a:r>
          </a:p>
          <a:p>
            <a:r>
              <a:t>2.加强信息化技术在矿山安全生产监管领域的应用，提高监管效率和精准度。</a:t>
            </a:r>
          </a:p>
          <a:p>
            <a:r>
              <a:t>3.鼓励企业加大科技创新投入，推动矿山安全生产领域的科技创新和成果转化。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矿山灾害防治与应急救援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矿产行业安全生产与监管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矿山灾害防治与应急救援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矿山灾害防治与应急救援概述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1.矿山灾害防治与应急救援的重要性：保障矿工生命安全，减少财产损失，维护社会稳定。</a:t>
            </a:r>
          </a:p>
          <a:p>
            <a:r>
              <a:t>2.矿山灾害的主要类型：水灾、火灾、瓦斯爆炸、顶板塌方等。</a:t>
            </a:r>
          </a:p>
          <a:p>
            <a:r>
              <a:t>3.应急救援体系的建设：完善预警机制，加强救援队伍建设，提高应急响应能力。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水灾防治与应急救援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1.水灾预防措施：加强地质勘探，合理设计矿井，确保排水系统畅通。</a:t>
            </a:r>
          </a:p>
          <a:p>
            <a:r>
              <a:t>2.水灾应急救援措施：立即撤离危险区域，启动排水设备，组织专业救援队伍进行救援。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矿山灾害防治与应急救援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火灾防治与应急救援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1.火灾预防措施：严禁烟火，加强通风，定期检查电气设备。</a:t>
            </a:r>
          </a:p>
          <a:p>
            <a:r>
              <a:t>2.火灾应急救援措施：启动灭火系统，使用灭火器材，及时撤离人员，组织专业救援队伍进行救援。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瓦斯爆炸防治与应急救援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1.瓦斯爆炸预防措施：加强瓦斯监测，定期进行抽放，确保通风良好。</a:t>
            </a:r>
          </a:p>
          <a:p>
            <a:r>
              <a:t>2.瓦斯爆炸应急救援措施：立即撤离危险区域，切断火源，组织专业救援队伍进行救援。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矿山灾害防治与应急救援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1.顶板塌方预防措施：加强支护设计，确保支护质量，定期检查顶板稳定情况。</a:t>
            </a:r>
          </a:p>
          <a:p>
            <a:r>
              <a:t>2.顶板塌方应急救援措施：立即撤离危险区域，加强通风，组织专业救援队伍进行救援。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应急救援能力建设与发展趋势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1.强化应急救援技术研究与创新，提高救援效率。</a:t>
            </a:r>
          </a:p>
          <a:p>
            <a:r>
              <a:t>2.加强国际合作与交流，借鉴先进经验，提升我国矿山灾害防治与应急救援水平。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顶板塌方防治与应急救援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矿产行业监管体制与职责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矿产行业安全生产与监管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矿产行业监管体制与职责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矿产行业监管体制与职责概述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1.矿产行业监管体制的主要目标是确保矿产资源的安全、有效和可持续开发，同时保护环境和工人权益。</a:t>
            </a:r>
          </a:p>
          <a:p>
            <a:r>
              <a:t>2.监管体制通常包括政府部门、行业协会、第三方审计机构等多个层面，各自承担相应的职责。</a:t>
            </a:r>
          </a:p>
          <a:p>
            <a:r>
              <a:t>3.随着矿产行业的发展和技术的进步，监管体制和职责也在不断变化和调整。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政府部门在矿产行业监管中的职责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1.制定和执行矿产资源开发的相关法律法规，确保行业的合规性。</a:t>
            </a:r>
          </a:p>
          <a:p>
            <a:r>
              <a:t>2.负责矿产资源的规划、分配和许可，确保资源的公平和有效利用。</a:t>
            </a:r>
          </a:p>
          <a:p>
            <a:r>
              <a:t>3.监督矿产企业的生产经营活动，打击非法采矿和违法行为。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https://d.book118.com/327143113103006031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矿产行业安全生产概述</vt:lpstr>
      <vt:lpstr> 矿产行业安全生产概述</vt:lpstr>
      <vt:lpstr> 矿山设计与生产安全管理</vt:lpstr>
      <vt:lpstr> 矿山设计与生产安全管理</vt:lpstr>
      <vt:lpstr> 矿山设计与生产安全管理</vt:lpstr>
      <vt:lpstr> 矿山设计与生产安全管理</vt:lpstr>
      <vt:lpstr> 矿山灾害防治与应急救援</vt:lpstr>
      <vt:lpstr> 矿山灾害防治与应急救援</vt:lpstr>
      <vt:lpstr> 矿山灾害防治与应急救援</vt:lpstr>
      <vt:lpstr> 矿山灾害防治与应急救援</vt:lpstr>
      <vt:lpstr> 矿产行业监管体制与职责</vt:lpstr>
      <vt:lpstr> 矿产行业监管体制与职责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2024-09-03T20:04:09.404</cp:lastPrinted>
  <dcterms:created xsi:type="dcterms:W3CDTF">2024-09-03T12:04:09Z</dcterms:created>
  <dcterms:modified xsi:type="dcterms:W3CDTF">2024-09-03T12:04:11Z</dcterms:modified>
</cp:coreProperties>
</file>