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7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B0030-B9AB-41AA-9D2B-4B87CAD11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9A521-02F5-4E3F-8978-A7A1D17D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D0D9B-DF88-4829-A14C-75FF194C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013E2-B035-48B8-8909-23965C8B9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7D127-9E58-4D31-AD44-A64C2EFEE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30480-3174-4AA1-A958-7FA558DFF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6EAC8C-8312-4DD3-9EEB-E6D8C618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EB159-BA82-4537-9136-7E60C8B9E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24E74-174C-4AFA-8FFE-52602E567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1ED30-4DD5-4EAC-B487-E748F707B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18577-FA96-4B9A-8ECF-EF8DD9485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731" r:id="rId2"/>
    <p:sldLayoutId id="2147507732" r:id="rId3"/>
    <p:sldLayoutId id="2147507733" r:id="rId4"/>
    <p:sldLayoutId id="2147507734" r:id="rId5"/>
    <p:sldLayoutId id="2147507735" r:id="rId6"/>
    <p:sldLayoutId id="2147507736" r:id="rId7"/>
    <p:sldLayoutId id="2147507737" r:id="rId8"/>
    <p:sldLayoutId id="2147507738" r:id="rId9"/>
    <p:sldLayoutId id="2147507739" r:id="rId10"/>
    <p:sldLayoutId id="214750774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43145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活动策划案撰写流程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明确活动目标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策划活动内容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制定预算和资源需求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宣传推广计划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风险评估与应对措施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撰写活动策划案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明确活动目标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确定活动目的和意义</a:t>
            </a:r>
            <a:endParaRPr lang="zh-CN" altLang="en-US"/>
          </a:p>
        </p:txBody>
      </p:sp>
      <p:sp>
        <p:nvSpPr>
          <p:cNvPr id="1048906" name="圆角矩形 26"/>
          <p:cNvSpPr/>
          <p:nvPr>
            <p:custDataLst>
              <p:tags r:id="rId2"/>
            </p:custDataLst>
          </p:nvPr>
        </p:nvSpPr>
        <p:spPr>
          <a:xfrm>
            <a:off x="1708948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8" name="圆角矩形 28"/>
          <p:cNvSpPr/>
          <p:nvPr>
            <p:custDataLst>
              <p:tags r:id="rId3"/>
            </p:custDataLst>
          </p:nvPr>
        </p:nvSpPr>
        <p:spPr>
          <a:xfrm>
            <a:off x="1712829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0" name="圆角矩形 29"/>
          <p:cNvSpPr/>
          <p:nvPr>
            <p:custDataLst>
              <p:tags r:id="rId4"/>
            </p:custDataLst>
          </p:nvPr>
        </p:nvSpPr>
        <p:spPr>
          <a:xfrm>
            <a:off x="6372420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文本框 31"/>
          <p:cNvSpPr txBox="1"/>
          <p:nvPr>
            <p:custDataLst>
              <p:tags r:id="rId5"/>
            </p:custDataLst>
          </p:nvPr>
        </p:nvSpPr>
        <p:spPr>
          <a:xfrm>
            <a:off x="2012300" y="2102279"/>
            <a:ext cx="3498109" cy="380497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确定活动目的：根据市场需求和品牌定位，明确活动所要达到的目标和效果。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32"/>
          <p:cNvSpPr/>
          <p:nvPr>
            <p:custDataLst>
              <p:tags r:id="rId6"/>
            </p:custDataLst>
          </p:nvPr>
        </p:nvSpPr>
        <p:spPr>
          <a:xfrm>
            <a:off x="6376948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6" name="文本框 34"/>
          <p:cNvSpPr txBox="1"/>
          <p:nvPr>
            <p:custDataLst>
              <p:tags r:id="rId7"/>
            </p:custDataLst>
          </p:nvPr>
        </p:nvSpPr>
        <p:spPr>
          <a:xfrm>
            <a:off x="6677066" y="2101632"/>
            <a:ext cx="3497288" cy="38067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明确活动意义：阐述活动对于品牌、产品、市场等方面的价值和意义，为后续策划提供指导。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设定活动目标群体</a:t>
            </a:r>
            <a:endParaRPr lang="zh-CN" altLang="en-US"/>
          </a:p>
        </p:txBody>
      </p:sp>
      <p:sp>
        <p:nvSpPr>
          <p:cNvPr id="10489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确定目标受众：根据活动类型和主题，明确活动面向的群体，例如年龄、性别、职业等。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制定目标：根据市场调研结果，制定具体的活动目标，例如提高品牌知名度、促进销售等。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目标调整：在活动策划过程中，根据实际情况对目标进行调整和完善，以确保活动效果的最大化。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市场调研：了解目标群体的需求、喜好和消费习惯，以制定更具针对性的活动方案。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确定活动期望效果</a:t>
            </a:r>
            <a:endParaRPr lang="zh-CN" altLang="en-US"/>
          </a:p>
        </p:txBody>
      </p:sp>
      <p:sp>
        <p:nvSpPr>
          <p:cNvPr id="10490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确定活动目标与主题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确定活动期望的参与人数和规模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确定活动期望的宣传效果和影响力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确定活动期望的预算和资源需求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策划活动内容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确定活动主题</a:t>
            </a:r>
            <a:endParaRPr lang="zh-CN" altLang="en-US"/>
          </a:p>
        </p:txBody>
      </p:sp>
      <p:sp>
        <p:nvSpPr>
          <p:cNvPr id="10491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确定活动目的和目标受众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确定活动时间和地点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制定预算和资源需求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考虑活动形式和规模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设计活动形式和流程</a:t>
            </a:r>
            <a:endParaRPr lang="zh-CN" altLang="en-US"/>
          </a:p>
        </p:txBody>
      </p:sp>
      <p:sp>
        <p:nvSpPr>
          <p:cNvPr id="104917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确定活动主题和目标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制定预算和资源需求计划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设计活动流程，包括活动宣传、报名、现场布置、活动安排等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策划活动内容，包括活动形式、时间、地点、参与人员等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制定活动日程安排</a:t>
            </a:r>
            <a:endParaRPr lang="zh-CN" altLang="en-US"/>
          </a:p>
        </p:txBody>
      </p:sp>
      <p:sp>
        <p:nvSpPr>
          <p:cNvPr id="10492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确定活动主题和目标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确定活动时间和地点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安排活动流程和节目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确定人员分工和任务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制定预算和资源需求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确定活动预算</a:t>
            </a:r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确定预算范围：根据活动规模、目标受众和预期效果等因素，初步确定预算范围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制定预算明细：将预算分配到各个环节，如场地租赁、设备租赁、人员费用、宣传推广等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资源需求分析：根据活动需求，分析所需的人力、物力和财力等资源，为预算制定提供依据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调整与优化：根据实际情况，对预算进行适时调整和优化，确保预算的合理性和可行性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评估所需资源和支持</a:t>
            </a:r>
            <a:endParaRPr lang="zh-CN" altLang="en-US"/>
          </a:p>
        </p:txBody>
      </p:sp>
      <p:sp>
        <p:nvSpPr>
          <p:cNvPr id="104939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确定活动规模和目标受众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评估所需物资和设备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确定场地和设施需求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考虑人员配置和分工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https://d.book118.com/327143145135006042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活动策划案撰写流程</vt:lpstr>
      <vt:lpstr>目录</vt:lpstr>
      <vt:lpstr>明确活动目标</vt:lpstr>
      <vt:lpstr>确定活动目的和意义</vt:lpstr>
      <vt:lpstr>设定活动目标群体</vt:lpstr>
      <vt:lpstr>确定活动期望效果</vt:lpstr>
      <vt:lpstr>策划活动内容</vt:lpstr>
      <vt:lpstr>确定活动主题</vt:lpstr>
      <vt:lpstr>设计活动形式和流程</vt:lpstr>
      <vt:lpstr>制定活动日程安排</vt:lpstr>
      <vt:lpstr>制定预算和资源需求</vt:lpstr>
      <vt:lpstr>确定活动预算</vt:lpstr>
      <vt:lpstr>评估所需资源和支持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2024-09-16T04:20:12.021</cp:lastPrinted>
  <dcterms:created xsi:type="dcterms:W3CDTF">2024-09-15T20:20:12Z</dcterms:created>
  <dcterms:modified xsi:type="dcterms:W3CDTF">2024-09-15T20:20:14Z</dcterms:modified>
</cp:coreProperties>
</file>