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51626-F231-49D9-9D89-309C6549B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FDE01-56D7-47C4-B7CB-0E879783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B1028-8621-4327-919E-456AD0D7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9BCB5-95A3-47BA-8093-39E05576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D7824-0139-446F-8F55-7A458E5C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98DDC-A12C-4A0F-9F10-609F9AE5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A3577-9589-4B35-83D1-21DE6A27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05F8C-B3BB-45BD-B9E8-2BD1B20B3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0EA80-A1A1-4789-812B-89EC1B7B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3EA2F-B668-4CA2-8448-853D630A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5B9EA-8006-4726-91B2-021EA0F9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44124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整体品牌设计提案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品牌扩展与维护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品牌名称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一个独特的名称，能够代表和识别品牌。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品牌标识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一个易于识别的符号或图案，用于传达品牌形象和理念。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品牌色彩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一种或多种与品牌形象和理念相符合的颜色，用于增强品牌识别度。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品牌提供的产品或服务具有高品质和可靠性，值得信赖。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品牌具有独特的特点和优势，与其他品牌区别开来。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品牌与消费者之间建立情感联系，使消费者对品牌产生好感、认同和忠诚。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明确品牌所针对的目标市场和消费群体，了解他们的需求和偏好。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确定品牌在市场中的竞争地位，与其他品牌进行比较和区分。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竞争地位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提炼出品牌的核心信息，包括品牌的价值、特点和优势，用于传播和推广。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核心信息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标志是品牌形象的核心，应简洁、易识别，能够传达品牌的核心价值和特点。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标志设计应遵循简洁明了的原则，避免过于复杂或难以辨识。标志应能够传达品牌的核心价值和特点，如品质、创新、可靠等。同时，标志应具有独特性和辨识度，避免与其他品牌混淆。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色彩方案应与品牌形象相符合，能够吸引目标受众并传达品牌特点。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方案的选择应与品牌形象和目标受众相符合。例如，如果品牌形象是年轻、活力、时尚的，可以选择鲜艳、对比度高的色彩方案；如果品牌形象是专业、高端、品质的，可以选择沉稳、低调的色彩方案。同时，色彩方案应具有辨识度，能够在众多品牌中脱颖而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字体选择应与品牌形象和目标受众相符合，能够传达品牌特点和信息。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应与品牌形象和目标受众相符合，能够传达品牌特点和信息。例如，如果品牌形象是年轻、活力、时尚的，可以选择具有动感和活力的字体；如果品牌形象是专业、高端、品质的，可以选择简洁、大气的字体。同时，字体应具有良好的可读性和辨识度，以便于传达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形象识别系统包括所有与品牌形象相关的视觉元素，如标志、色彩、字体等，应保持统一和协调。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识别系统是品牌形象的重要组成部分，包括所有与品牌形象相关的视觉元素，如标志、色彩、字体等。这些元素应保持统一和协调，以形成一个完整、一致的品牌形象。这有助于提高品牌的辨识度和认知度，增强品牌的竞争力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形象识别系统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通过电视媒体传播品牌形象和产品信息，覆盖面广，影响力大。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利用报纸、杂志等平面媒体发布广告，传递品牌理念和产品特点。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在公共场所设置广告牌、灯箱等户外媒体，吸引过往人群的注意力。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通过社交媒体、搜索引擎等网络平台投放广告，精准定位目标受众。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94" r="1329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739" r="773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824" r="9824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与各类媒体建立良好的合作关系，发布品牌新闻和活动信息。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制定应对品牌危机的预案，及时处理危机事件，维护品牌形象。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与政府机构建立良好的沟通机制，争取政策支持和资源倾斜。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积极参与社区活动，回馈社会，提升品牌美誉度。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https://d.book118.com/327144124012006033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2024-09-06T06:25:56.020</cp:lastPrinted>
  <dcterms:created xsi:type="dcterms:W3CDTF">2024-09-05T22:25:56Z</dcterms:created>
  <dcterms:modified xsi:type="dcterms:W3CDTF">2024-09-05T22:25:57Z</dcterms:modified>
</cp:coreProperties>
</file>