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9930B-F5A7-41ED-8F57-FE48A0192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DA316-6BC7-495F-A092-8298651DD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3A44-7AB4-4330-AC47-E2AB0591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5801E-708D-4674-AFA1-EFE46521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BF4A0-2923-4F31-B7D4-982E8321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CE82A-95B3-47FB-BB72-6A297752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0DBAB-0940-47FA-BD45-3BE12036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CD83C-66C9-4F6F-B221-1BA53BC67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DE16C-4BF4-4D10-9EF6-289EB2D6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B4176-96EF-4BEC-8011-7D902676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C4CE-4AD0-4FE7-BB57-FA729B95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44200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心理健康纳入医保蚂蚁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心理健康纳入医保的必要性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蚂蚁保险在心理健康服务方面的探索与实践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医保与蚂蚁保险的合作模式与前景展望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心理健康是人体健康的重要组成部分，对个人的生理、心理和社会功能都有重要影响。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心理健康问题不仅影响个体生活质量，还给家庭和社会带来巨大的负担。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心理健康问题如不及时干预和治疗，可能导致病情恶化，甚至出现自杀等极端后果。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医保体系中缺乏针对心理健康问题的专门险种，相关治疗费用难以得到有效报销。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受限于医疗资源和服务水平，心理健康服务的可及性和质量也难以满足需求。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691" b="116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32" b="173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58" b="785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当前医保体系主要关注的是生理疾病的诊疗和报销，对心理健康问题的关注和保障相对较少。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当前医保体系对心理健康的关注程度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心理健康纳入医保的必要性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58" r="65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心理健康问题对个人生活质量的影响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心理健康问题可能导致个体出现焦虑、抑郁、自卑等负面情绪，影响日常生活、学习和工作，降低生活质量。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心理健康问题对社会的影响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心理健康问题可能导致社会负担加重，如医疗资源消耗、劳动力生产率下降、家庭和社会关系紧张等。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心理健康问题对个人和社会的影响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将心理健康纳入医保，可以扩大心理健康服务的覆盖面，让更多人能够获得必要的心理健康服务。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提高心理健康服务的可及性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通过医保报销，可以降低患者接受心理健康服务的自付费用，减轻患者的经济负担。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减轻患者经济负担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医保政策可以对心理健康服务提供相应的规范和标准，促进服务的规范化发展，提高服务质量。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促进心理健康服务的规范化发展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医保体系对心理健康的支持与保障作用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蚂蚁保险在心理健康服务方面的探索与实践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蚂蚁保险在心理健康领域投入大量资金，用于研发创新型心理健康服务产品。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蚂蚁保险与多家心理健康机构达成战略合作，共同推进心理健康服务的普及与发展。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蚂蚁保险整合了线上线下各类心理健康资源，为用户提供全方位、个性化的心理健康服务。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蚂蚁保险在心理健康领域的布局与投入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https://d.book118.com/327144200046006051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2024-09-24T07:28:02.635</cp:lastPrinted>
  <dcterms:created xsi:type="dcterms:W3CDTF">2024-09-23T23:28:02Z</dcterms:created>
  <dcterms:modified xsi:type="dcterms:W3CDTF">2024-09-23T23:28:04Z</dcterms:modified>
</cp:coreProperties>
</file>