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D8E01-CE64-4A91-BB64-30B2EE822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D2DF6-5CD9-40B6-8701-89FB5BA1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797E6-4485-4E68-B6C8-9CCD2CD5B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D6BE7-EF8A-41AB-B628-F6A199A0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D30987-7A26-4719-A2E0-51EEDCA5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00CD5-C3D8-48E8-B1F5-912E9DBF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CA5A3-52D3-47EC-AAE4-ECD875BC3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682B5-8743-48B0-839B-89AB734A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8A58F-CEC8-4FB2-A78B-6F9137DF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69AF6-A704-4B45-811B-2BE5F152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2B7BE-B970-404C-A8CF-203513F9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4603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理目标PPT预览\n## 1.护理管理的基本概念与重要性\n### 1.1护理管理的定义与内涵\n### 1.2护理管理在医疗行业中的作用\n### 1.3护理管理的重要性及影响\n## 2.护理管理目标的设计与实施\n### 2.1护理管理目标的设计原则与方法\n### 2.2护理管理目标的分解与落实\n### 2.3护理管理目标的评估与调整\n## 3.护理人力资源管理\n### 3.1护理人力资源的配置与优化\n### 3.2护理人员的培训与考核\n### 3.3护理人员的工作满意度与激励\n## 4.护理质量管理\n### 4.1护理质量标准的制定与实施\n### 4.2护理质量监控与持续改进\n### 4.3护理差错预防与处理\n## 5.护理风险管理\n### 5.1护理风险的识别与评估\n### 5.2护理风险的预防与干预\n### 5.3护理风险事件的报告与分析\n## 6.护理服务管理\n### 6.1护理服务流程的优化与再造\n### 6.2护理服务的满意度评价与提升\n### 6.3护理服务的创新与实践\n## 7.护理管理信息化建设\n### 7.1护理管理信息化的需求与分析\n### 7.2护理管理信息系统的选择与应用\n### 7.3护理管理信息化的效益与评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护理管理目标PPT预览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护理管理是指对护理工作实施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计划、组织、协调、控制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计划：制定护理工作的目标、任务和方法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组织：构建护理工作的组织结构，分配资源和人员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协调：协调护理工作与其他医疗工作的关系，确保患者得到全面照顾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控制：监控护理工作的质量、安全和效果，确保实现预期目标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护理管理的内涵包括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人力资源管理、质量管理、风险管理、服务管理和信息化建设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人力资源管理：合理安排护理人员，提高工作效率和满意度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质量管理：制定和实施护理质量标准，确保患者得到高质量护理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风险管理：识别、评估和预防护理工作中的风险，确保患者安全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服务管理：优化护理服务流程，提高患者满意度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信息化建设：利用信息技术提高护理管理效率和质量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护理管理在医疗行业中的作用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护理管理是医疗工作的重要组成部分，对提高医疗服务质量具有重要意义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保障患者安全：通过风险管理、质量管理等手段，降低患者在治疗过程中的风险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提高患者满意度：通过优化服务流程、提高护理人员素质等手段，提高患者对医疗服务的满意度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提高医疗资源利用效率：通过人力资源管理、信息化建设等手段，提高医疗资源的利用效率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护理管理对医疗行业的发展具有推动作用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促进护理技术创新：通过护理管理实践，推动护理技术的创新和发展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提高医疗行业竞争力：通过提高护理管理水平和质量，提高医疗行业在市场竞争中的优势</a:t>
            </a:r>
            <a:endParaRPr/>
          </a:p>
        </p:txBody>
      </p:sp>
      <p:cxnSp>
        <p:nvCxnSpPr>
          <p:cNvPr id="26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护理管理关系到患者的治疗效果和生命安全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合理的人力资源配置和质量管理，可以提高护理工作的效率和质量，从而提高患者的治疗效果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风险管理可以预防患者在治疗过程中出现的安全问题，保障患者的生命安全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护理管理影响医疗行业的声誉和经济效益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高质量的护理服务可以提高患者满意度，从而提高医疗行业的声誉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优化的人力资源配置和护理服务管理，可以提高医疗资源的利用效率，从而提高医疗行业的经济效益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护理管理目标的设计与实施</a:t>
            </a:r>
            <a:endParaRPr/>
          </a:p>
        </p:txBody>
      </p:sp>
      <p:sp>
        <p:nvSpPr>
          <p:cNvPr id="2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护理管理目标的设计原则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真实性：目标应反映护理工作的实际情况，避免夸大或低估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可衡量性：目标应具有可衡量的标准，以便于评估和监控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可实现性：目标应具有可实现性，避免制定过于难以达到的目标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激励性：目标应具有激励作用，激发护理人员的积极性和创造力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护理管理目标的设计方法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SMART原则：目标应具体（Specific）、可衡量（Measurable）、可实现（Achievable）、相关（Relevant）、有时间限制（Time-bound）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平衡计分卡法：通过财务、客户、内部流程、学习与成长四个维度来设计护理管理目标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护理管理目标的设计原则与方法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护理管理目标的分解与落实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护理管理目标的分解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将总体目标分解为各个部门、团队和个人的具体目标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确保每个目标都有明确的负责人和完成时间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护理管理目标的落实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通过培训、指导、激励等手段，帮助护理人员实现目标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定期检查和评估目标完成情况，及时调整策略和资源，确保目标的实现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护理管理目标的评估与调整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护理管理目标的评估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采用定量和定性方法，对护理管理目标的实现情况进行评估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分析目标未达到的原因，找出存在的问题和改进空间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护理管理目标的调整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根据评估结果，对目标进行调整和优化，确保目标的实现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及时调整护理管理策略和资源，为护理人员提供支持和帮助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护理人力资源管理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护理人力资源的配置与优化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护理人力资源的配置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根据患者需求和护理工作量，合理配置护理人员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考虑护理人员的技能、经验和兴趣，进行合理分工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护理人力资源的优化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通过培训、考核和激励等手段，提高护理人员的工作效率和质量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优化护理人员的工作环境和条件，提高护理人员的工作满意度和留任率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护理人员的培训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制定全面的护理人员培训计划，提高护理人员的技能和素质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采用多种形式和方法，如培训班、在线教育、实践操作等，进行培训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护理人员的考核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建立科学的护理人员考核体系，客观公正地评价护理人员的工作表现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将考核结果作为护理人员晋升、薪酬和奖励的依据，激励护理人员提高工作质量和效率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护理人员的培训与考核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护理人员的工作满意度与激励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护理人员的工作满意度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通过调查问卷、访谈等方式，了解护理人员的工作满意度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分析影响护理人员工作满意度的因素，制定相应的改进措施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护理人员的激励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建立公平、合理的薪酬和奖励制度，激励护理人员提高工作积极性和创造力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提供职业发展机会和支持，满足护理人员的职业成长需求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护理质量管理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护理质量标准的制定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根据国家和行业规定，制定护理质量标准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结合医院实际情况，制定具体的护理质量指标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护理质量标准的实施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将护理质量标准纳入护理管理目标，确保标准的落实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定期检查和评估护理质量标准执行情况，及时整改存在的问题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护理质量标准的制定与实施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https://d.book118.com/327146031152006043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护理管理目标PPT预览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2024-09-17T21:10:12.478</cp:lastPrinted>
  <dcterms:created xsi:type="dcterms:W3CDTF">2024-09-17T13:10:12Z</dcterms:created>
  <dcterms:modified xsi:type="dcterms:W3CDTF">2024-09-17T13:10:14Z</dcterms:modified>
</cp:coreProperties>
</file>