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C28C5-0B46-4A73-92FF-88995A9DE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9CBE6-65C0-4F22-A21F-2E92E87AD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3140C-43B8-43D5-9818-FC8ECA448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C25A0-DF5F-4F53-AEA5-FBC9C2CE9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4E2DCC-0571-4232-A2E9-81DE0FB1E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C1D3B5-B77B-4B38-9FDD-519D8C678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76ADD5-CC3B-4198-9CF0-BE3D58E1C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B9985-D053-4B54-BFD5-37795E92C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A1BDD-E520-4866-945A-E54C42F54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06E1A-C272-4EDD-94EA-BA7F1D5A5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04497-A2B1-402F-A0DF-64972141C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5000416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校长述职报告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学生培养与德育工作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教育教学质量与特色发展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教师队伍建设与激励机制完善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学校硬件设施建设与后勤保障服务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工作回顾与总结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23" b="32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过去一年工作成果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学生综合素质显著提升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通过全面实施素质教育，加强体育、艺术、科技等课外活动，学生综合素质得到显著提升，多次在各类竞赛中获奖。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高考成绩再创佳绩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2022年高考，我校一本上线率、本科上线率均创历史新高，多名学生被清华、北大等名校录取。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学校荣誉不断增多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学校先后荣获“全国先进教育单位”、“省级文明单位”等荣誉称号，社会声誉不断提升。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积极推进“翻转课堂”、“小组合作”等教学模式改革，学生自主学习能力得到加强。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课堂教学模式改革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选修课程建设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教育信息化推进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开设多门选修课程，满足学生个性化发展需求，拓展学生知识视野。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加强信息化教学设施建设，推广数字化教育资源，提高教育教学效率和质量。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教育教学改革进展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通过引进高层次人才、加强教师培训等措施，教师队伍结构不断优化，整体素质得到提升。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125" r="9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教师队伍结构优化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组织教师参加各类教学比赛、学术交流活动，提高教师教育教学能力。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教育教学能力提升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加强师德师风建设，树立教师良好形象，营造尊师重教氛围。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师德师风建设加强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师资队伍建设情况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完善学校各项管理制度，规范办学行为，提高管理效率。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学校管理制度完善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加强后勤服务管理，提高服务质量和效率，保障师生学习生活需求。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后勤服务保障有力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加强校园文化建设，营造积极向上、和谐文明的校园氛围。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校园文化建设加强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学校管理与服务水平提升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学生培养与德育工作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组织学生参与各类社会实践活动，如志愿服务、社会调查等，培养学生的社会责任感和实践能力。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多元化课程设置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通过丰富多样的课程，包括学术课程、艺术课程、体育课程等，满足学生不同兴趣和需求，促进学生全面发展。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学生自治管理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鼓励学生参与学校管理，通过学生会、学生社团等组织，锻炼学生的领导力和团队协作能力。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学生综合素质提升举措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文明礼仪教育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开展文明礼仪教育，培养学生良好的行为习惯和道德品质，营造和谐的校园氛围。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榜样引领作用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评选表彰各类优秀学生、优秀学生干部等，发挥榜样引领作用，激励学生争先创优。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德育课程实施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全面落实德育课程，通过道德讲堂、主题班会等形式，引导学生树立正确的世界观、人生观和价值观。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250" r="20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德育工作成果展示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成立家长学校，为家长提供教育培训和咨询服务，提高家长家庭教育水平。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家长学校建设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定期开展家访活动，深入了解学生家庭情况和成长环境，为个性化教育提供支持。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家访制度落实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利用现代信息技术手段，搭建家校互动平台，加强学校与家庭之间的沟通与联系。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家校互动平台搭建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家校合作共育模式探索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心理健康教育课程开设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将心理健康教育纳入课程体系，帮助学生了解心理健康知识，提高心理自我调节能力。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心理辅导室建设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设立心理辅导室，配备专业心理辅导老师，为学生提供个性化的心理咨询和辅导服务。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心理问题预警机制建立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建立心理问题预警机制，及时发现和处理学生心理问题，防止问题恶化。同时加强与家长的沟通与合作，共同关注学生的心理健康状况。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学生心理健康关注及辅导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教育教学质量与特色发展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我们积极推进课堂教学改革，引入新的教学方法和手段，如小组讨论、案例分析、角色扮演等，以激发学生的学习兴趣和主动性。同时，我们加强了课堂互动，鼓励学生提问和发表观点，提高了课堂教学效果。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的教学评估和学生反馈，我们发现课堂教学改革取得了显著成效。学生的参与度和满意度明显提高，教学效果得到了有效改善。同时，学生的成绩也有了显著提升，证明了课堂教学改革的必要性和有效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课堂教学改革实践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课堂教学改革实践及效果评估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我们结合学校特色和资源优势，积极开发校本课程。通过深入调研和分析学生需求，我们设计了一系列具有创新性和实用性的课程，如创新思维训练、领导力培养、心理健康教育等。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校本课程开发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校本课程得到了广大师生的积极响应和认可。我们制定了详细的课程计划和实施方案，并配备了优秀的师资力量和教学资源。通过多样化的教学方式和实践活动，学生的综合素质得到了有效提升。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校本课程开发与实施情况汇报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注重艺术教育的普及和提高，开设了音乐、舞蹈、美术等多种艺术课程。通过举办艺术展览、音乐会等活动，为学生提供了展示才华的平台。同时，我们加强了艺术教育与其他学科的融合，促进了学生的全面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体育教育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重视体育教育在培养学生身心健康方面的作用，开设了多种体育课程和活动。通过定期举办运动会、体育比赛等活动，激发了学生的运动兴趣和竞技精神。同时，我们加强了体育设施建设和管理，为学生提供了良好的运动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艺术教育、体育等特色项目推进情况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https://d.book118.com/327150004164006042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2024-09-16T11:44:20.437</cp:lastPrinted>
  <dcterms:created xsi:type="dcterms:W3CDTF">2024-09-16T03:44:20Z</dcterms:created>
  <dcterms:modified xsi:type="dcterms:W3CDTF">2024-09-16T03:44:22Z</dcterms:modified>
</cp:coreProperties>
</file>