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85C627-ADFF-4F05-B977-662DA2A959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DE306E-B5F2-43F2-BE52-47CB06BA45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8E38E8-273F-4605-B855-39431B573C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B26ECF-F7DE-444E-B547-BCE5289FD1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E7C1077-B978-493D-8E07-442B3FFDFC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491C304-AC6B-4107-9CFE-722C8FA065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A6D3074-ED2A-4DD7-A7CC-293D32DFF3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3FC890-FE2A-4804-9CBA-602FD6BFE1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B3621A-12EA-4D15-A336-CFFA04AF26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A8F476-18DD-4163-A15E-45F0E3315E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277243-C2A3-4171-B8DA-E4D52345B0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7151100156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会计顶岗心得体会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2024-01-01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实习背景与目的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工作内容与职责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专业技能提升与收获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团队协作与沟通能力锻炼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职业道德与职业素养培养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对未来职业发展规划思考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实习背景与目的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5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实习单位及岗位介绍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实习单位：某知名会计师事务所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实习岗位：会计助理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岗位职责：协助会计师完成日常账务处理、编制财务报表、纳税申报等工作。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理论与实践结合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通过实习，将所学的会计理论知识与实际操作相结合，加深对会计工作的理解和认识。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提升专业技能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在实习过程中，学习和掌握更多的会计实务技能，为今后的职业发展打下坚实基础。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了解职场环境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通过实习，了解职场的工作环境和氛围，为毕业后顺利融入社会做好准备。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实习目的和意义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2023年3月至2023年6月，共4个月。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实习时间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每周工作5天，每天工作8小时，跟随会计师学习并处理相关账务。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实习安排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实习时间与安排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工作内容与职责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负责日常经济业务的凭证录入，确保会计分录准确、完整，并严格按照财务制度进行审核。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凭证录入与审核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账簿登记与管理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往来款项核对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定期登记各类账簿，如总账、明细账等，确保账目清晰、条理分明，便于查询和核对。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定期与客户、供应商等往来单位进行款项核对，确保双方账目一致，及时发现并解决问题。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日常账务处理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4083" r="2408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现金流量表编制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编制现金流量表，分析公司现金流入流出情况，评估公司的流动性风险。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资产负债表编制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根据会计准则和公司实际情况，编制资产负债表，准确反映公司的资产、负债和所有者权益状况。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利润表编制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定期编制利润表，反映公司的收入、成本、费用和利润等经营成果，为公司管理层提供决策依据。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财务报表编制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关注税务政策动态，及时了解并掌握最新的税收法规和政策，为公司税务筹划提供建议。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625" r="962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税务政策研究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负责各类税种的申报工作，如增值税、企业所得税等，确保申报数据准确无误，按时完成申报任务。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税务申报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根据税务部门的要求和公司实际情况，合理安排税款缴纳计划，确保税款及时足额缴纳。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税款缴纳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税务申报与缴纳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审计程序执行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按照审计计划，执行审计程序，收集审计证据，对公司的财务报表、内部控制等方面进行客观评价。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审计问题整改跟踪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对审计发现的问题进行整改跟踪，确保问题得到有效解决，降低公司经营风险。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内部审计计划制定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根据公司战略和风险管理要求，制定内部审计计划，明确审计目标、范围和时间安排。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内部审计与风险管理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专业技能提升与收获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财务报表编制规范掌握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我深入了解了财务报表的编制原则和要求，能够按照规范编制资产负债表、利润表和现金流量表。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会计核算方法熟练应用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我熟练掌握了各种会计核算方法，如实际成本法、计划成本法等，能够根据实际情况选择合适的核算方法。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会计分录准确性提高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通过实践工作，我更加熟悉了会计科目的运用，能够准确编制会计分录，确保财务信息的准确性。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会计基础知识巩固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通过不断练习和实践，我更加熟练地掌握了财务软件的操作技巧，提高了工作效率。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财务软件操作熟练度提升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我能够运用财务软件对数据进行快速处理和分析，为决策提供有力支持。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数据处理和分析能力增强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我掌握了基本的系统维护和故障排除技能，能够及时处理软件使用过程中遇到的问题。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系统维护和故障排除能力提高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财务软件操作技能提高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财务分析技巧掌握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我掌握了基本的财务分析技巧，如比率分析、趋势分析等，能够对公司的财务状况和经营成果进行深入分析。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风险识别与评估能力提升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我能够识别和评估公司面临的财务风险和经营风险，为风险管理提供建议。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报表解读能力提高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我能够准确解读财务报表中的各项数据和信息，理解其背后的经济含义。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197" r="16197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财务报表分析能力增强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税法知识掌握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我深入学习了税法知识，了解了各种税种的计算方法和申报流程。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税务筹划技巧学习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我学习了基本的税务筹划技巧，如合理利用税收优惠政策、合理安排资金收付等，以降低公司的税负。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风险防范意识增强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我意识到税务筹划中可能存在的风险和问题，能够采取相应措施进行防范和应对。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税务筹划意识培养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https://d.book118.com/327151100156006046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3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2024-09-22T04:49:55.225</cp:lastPrinted>
  <dcterms:created xsi:type="dcterms:W3CDTF">2024-09-21T20:49:55Z</dcterms:created>
  <dcterms:modified xsi:type="dcterms:W3CDTF">2024-09-21T20:49:57Z</dcterms:modified>
</cp:coreProperties>
</file>