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3E454-F53F-4C18-BCE8-98D594709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83561-5B4E-44BC-8F60-3A4221C81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A6922-C07D-4BCB-B576-44BF450B5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6569A-0347-43BA-889F-644C68371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8633CD-2FB8-44B6-839C-9ED1F056A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9CA584-392E-4163-8831-3D806B480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146204-42D3-4482-AE29-977D10E69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35514-E59B-4654-8B3A-2797B86B2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FE365-5B31-40FA-B729-5F280BC81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3BCA8-804E-48E6-8412-6FCAD9FAE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6A61D-1333-4BDD-8681-7C1DA1D5E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52000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消化系统疾病的卫生监测与风险评估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消化系统疾病的卫生监测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消化系统疾病的风险评估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卫生监测与风险评估的关联分析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消化系统疾病的预防措施和管理策略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指导公共卫生决策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为政府和相关机构提供科学依据，指导公共卫生决策，优化资源配置，提高防治效果。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监测消化系统疾病趋势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通过对消化系统疾病的发病率、死亡率、疾病负担等数据进行长期、系统的监测，了解疾病的变化趋势和分布特征。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评估风险因素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分析影响消化系统疾病发生和发展的各种风险因素，为制定针对性的预防和控制措施提供依据。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疾病负担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疾病种类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消化系统疾病概述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消化系统疾病在全球范围内造成了巨大的疾病负担，包括高发病率、高死亡率以及严重影响患者的生活质量。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消化系统疾病种类繁多，包括胃炎、胃溃疡、肝炎、肝硬化、胰腺炎、结肠炎等。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消化系统疾病的发病原因复杂多样，涉及遗传、环境、生活习惯、感染等多种因素。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消化系统疾病的卫生监测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包括食管、胃、肠、肝、胆、胰腺等消化器官的疾病。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涵盖从病因、发病率、死亡率、流行趋势等方面进行全面监测。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监测对象和范围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监测方法和指标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采用流行病学调查、实验室检测、影像学检查等多种手段进行监测。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监测指标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主要包括发病率、死亡率、患病率、治愈率等，以及病原体种类、分布和耐药性等相关指标。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通过医疗机构、疾病预防控制中心等途径收集相关数据。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对收集的数据进行清洗、整理、分析和挖掘，提取有用信息，为风险评估和决策提供支持。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数据收集和处理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消化系统疾病的风险评估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定量风险评估模型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基于大量流行病学数据和统计学方法，构建数学模型以量化评估消化系统疾病风险。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定性风险评估方法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通过专家评估、问卷调查等手段，对潜在风险因素进行定性分析。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混合评估模型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结合定量和定性评估方法，综合考虑多种因素，提高风险评估的准确性和可靠性。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风险评估模型和方法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包括遗传、年龄、性别等，与消化系统疾病的发生和发展密切相关。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如饮食、生活习惯、职业暴露等，对消化系统健康产生重要影响。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压力、焦虑、抑郁等心理因素以及社会经济地位、教育程度等社会因素也与消化系统疾病风险有关。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风险因子识别和分析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https://d.book118.com/327152000056006032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2024-09-05T05:27:58.567</cp:lastPrinted>
  <dcterms:created xsi:type="dcterms:W3CDTF">2024-09-04T21:27:58Z</dcterms:created>
  <dcterms:modified xsi:type="dcterms:W3CDTF">2024-09-04T21:28:00Z</dcterms:modified>
</cp:coreProperties>
</file>