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649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17.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4" name=""/>
        <p:cNvGrpSpPr/>
        <p:nvPr/>
      </p:nvGrpSpPr>
      <p:grpSpPr>
        <a:xfrm>
          <a:off x="0" y="0"/>
          <a:ext cx="0" cy="0"/>
        </a:xfrm>
      </p:grpSpPr>
      <p:sp>
        <p:nvSpPr>
          <p:cNvPr id="1048680" name="幻灯片图像占位符 1"/>
          <p:cNvSpPr>
            <a:spLocks noGrp="1" noRot="1" noChangeAspect="1"/>
          </p:cNvSpPr>
          <p:nvPr>
            <p:ph type="sldImg"/>
          </p:nvPr>
        </p:nvSpPr>
        <p:spPr/>
      </p:sp>
      <p:sp>
        <p:nvSpPr>
          <p:cNvPr id="1048682" name="备注占位符 2"/>
          <p:cNvSpPr>
            <a:spLocks noGrp="1"/>
          </p:cNvSpPr>
          <p:nvPr>
            <p:ph type="body" idx="1"/>
          </p:nvPr>
        </p:nvSpPr>
        <p:spPr/>
        <p:txBody>
          <a:bodyPr/>
          <a:lstStyle/>
          <a:p>
            <a:endParaRPr lang="zh-CN" altLang="en-US"/>
          </a:p>
        </p:txBody>
      </p:sp>
      <p:sp>
        <p:nvSpPr>
          <p:cNvPr id="1048684" name="灯片编号占位符 3"/>
          <p:cNvSpPr>
            <a:spLocks noGrp="1"/>
          </p:cNvSpPr>
          <p:nvPr>
            <p:ph type="sldNum" sz="quarter" idx="5"/>
          </p:nvPr>
        </p:nvSpPr>
        <p:spPr/>
        <p:txBody>
          <a:bodyPr/>
          <a:lstStyle/>
          <a:p>
            <a:fld id="{A6837353-30EB-4A48-80EB-173D804AEFB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image" Target="../media/image3.png"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image" Target="../media/image4.png"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image" Target="../media/image5.png" /><Relationship Id="rId9" Type="http://schemas.openxmlformats.org/officeDocument/2006/relationships/tags" Target="../tags/tag17.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10" Type="http://schemas.openxmlformats.org/officeDocument/2006/relationships/image" Target="../media/image6.png" /><Relationship Id="rId11" Type="http://schemas.openxmlformats.org/officeDocument/2006/relationships/tags" Target="../tags/tag29.xml" /><Relationship Id="rId12" Type="http://schemas.openxmlformats.org/officeDocument/2006/relationships/image" Target="../media/image7.png" /><Relationship Id="rId13" Type="http://schemas.openxmlformats.org/officeDocument/2006/relationships/tags" Target="../tags/tag30.xml" /><Relationship Id="rId14" Type="http://schemas.openxmlformats.org/officeDocument/2006/relationships/tags" Target="../tags/tag31.xml" /><Relationship Id="rId15" Type="http://schemas.openxmlformats.org/officeDocument/2006/relationships/tags" Target="../tags/tag32.xml" /><Relationship Id="rId16" Type="http://schemas.openxmlformats.org/officeDocument/2006/relationships/tags" Target="../tags/tag33.xml" /><Relationship Id="rId17" Type="http://schemas.openxmlformats.org/officeDocument/2006/relationships/tags" Target="../tags/tag34.xml" /><Relationship Id="rId18" Type="http://schemas.openxmlformats.org/officeDocument/2006/relationships/tags" Target="../tags/tag35.xml" /><Relationship Id="rId19"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1.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7.xml" /><Relationship Id="rId4" Type="http://schemas.openxmlformats.org/officeDocument/2006/relationships/image" Target="../media/image8.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image" Target="../media/image9.png"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7.xml"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6.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image" Target="../media/image9.png"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image" Target="../media/image9.png"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3.xml" /><Relationship Id="rId10" Type="http://schemas.openxmlformats.org/officeDocument/2006/relationships/tags" Target="../tags/tag99.xml" /><Relationship Id="rId11" Type="http://schemas.openxmlformats.org/officeDocument/2006/relationships/tags" Target="../tags/tag100.xml" /><Relationship Id="rId12" Type="http://schemas.openxmlformats.org/officeDocument/2006/relationships/tags" Target="../tags/tag101.xml" /><Relationship Id="rId13" Type="http://schemas.openxmlformats.org/officeDocument/2006/relationships/tags" Target="../tags/tag102.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image" Target="../media/image2.png" /><Relationship Id="rId6" Type="http://schemas.openxmlformats.org/officeDocument/2006/relationships/tags" Target="../tags/tag96.xml" /><Relationship Id="rId7" Type="http://schemas.openxmlformats.org/officeDocument/2006/relationships/image" Target="../media/image3.png" /><Relationship Id="rId8" Type="http://schemas.openxmlformats.org/officeDocument/2006/relationships/tags" Target="../tags/tag97.xml" /><Relationship Id="rId9" Type="http://schemas.openxmlformats.org/officeDocument/2006/relationships/tags" Target="../tags/tag9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E9313C-C74D-48E8-A935-8B3173DB5F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DC9336-A6F0-42E1-BDDC-C83118284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18C57D-F99A-4E04-857B-A78DC4FF2D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7FA5E7-3249-417A-B5F6-F8D75E358C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B01F62-8155-4042-AB26-F09DEBC5CB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A0CA41-69D9-4518-A6D2-F157336F37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2C1B56-E3C3-40AA-A098-3EBC2E9FD6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40569A-5A56-4E38-95C4-BEA89AD420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5B6005-674C-443B-8AC1-BFADFE9C15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5E97E2-F0BA-4AE2-BBC2-BB9425FEF9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7377F0-281B-4B01-8101-18C786D8B5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55" name="图片 9"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72" name="任意多边形: 形状 14"/>
          <p:cNvSpPr/>
          <p:nvPr>
            <p:custDataLst>
              <p:tags r:id="rId4"/>
            </p:custDataLst>
          </p:nvPr>
        </p:nvSpPr>
        <p:spPr>
          <a:xfrm>
            <a:off x="7379336" y="2026284"/>
            <a:ext cx="4812664" cy="4824233"/>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12664" h="4824233">
                <a:moveTo>
                  <a:pt x="4812664" y="4774197"/>
                </a:moveTo>
                <a:lnTo>
                  <a:pt x="4812664" y="4824233"/>
                </a:lnTo>
                <a:lnTo>
                  <a:pt x="4768382" y="4824233"/>
                </a:lnTo>
                <a:close/>
                <a:moveTo>
                  <a:pt x="3274582" y="0"/>
                </a:moveTo>
                <a:cubicBezTo>
                  <a:pt x="3726708" y="0"/>
                  <a:pt x="4157432" y="94102"/>
                  <a:pt x="4549197" y="264275"/>
                </a:cubicBezTo>
                <a:lnTo>
                  <a:pt x="4812664" y="394617"/>
                </a:lnTo>
                <a:lnTo>
                  <a:pt x="4812664" y="1951632"/>
                </a:lnTo>
                <a:lnTo>
                  <a:pt x="4734641" y="1863470"/>
                </a:lnTo>
                <a:cubicBezTo>
                  <a:pt x="4360980" y="1479728"/>
                  <a:pt x="3844771" y="1242379"/>
                  <a:pt x="3274582" y="1242379"/>
                </a:cubicBezTo>
                <a:cubicBezTo>
                  <a:pt x="2134205" y="1242379"/>
                  <a:pt x="1209746" y="2191775"/>
                  <a:pt x="1209746" y="3362914"/>
                </a:cubicBezTo>
                <a:cubicBezTo>
                  <a:pt x="1209746" y="3875288"/>
                  <a:pt x="1386693" y="4345218"/>
                  <a:pt x="1681254" y="4711771"/>
                </a:cubicBezTo>
                <a:lnTo>
                  <a:pt x="1780782" y="4824233"/>
                </a:lnTo>
                <a:lnTo>
                  <a:pt x="328782" y="4824233"/>
                </a:lnTo>
                <a:lnTo>
                  <a:pt x="257333" y="4671914"/>
                </a:lnTo>
                <a:cubicBezTo>
                  <a:pt x="91630" y="4269580"/>
                  <a:pt x="0" y="3827237"/>
                  <a:pt x="0" y="3362915"/>
                </a:cubicBezTo>
                <a:cubicBezTo>
                  <a:pt x="0" y="1505628"/>
                  <a:pt x="1466080" y="0"/>
                  <a:pt x="3274582" y="0"/>
                </a:cubicBezTo>
                <a:close/>
              </a:path>
            </a:pathLst>
          </a:custGeom>
          <a:solidFill>
            <a:schemeClr val="bg1">
              <a:lumMod val="10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57" name="图片 28" descr="xiezuo20230505-105707"/>
          <p:cNvPicPr>
            <a:picLocks noChangeAspect="1"/>
          </p:cNvPicPr>
          <p:nvPr>
            <p:custDataLst>
              <p:tags r:id="rId6"/>
            </p:custDataLst>
          </p:nvPr>
        </p:nvPicPr>
        <p:blipFill>
          <a:blip r:embed="rId5"/>
          <a:stretch>
            <a:fillRect/>
          </a:stretch>
        </p:blipFill>
        <p:spPr>
          <a:xfrm flipH="1">
            <a:off x="7001510" y="1156970"/>
            <a:ext cx="4286885" cy="4338955"/>
          </a:xfrm>
          <a:prstGeom prst="rect">
            <a:avLst/>
          </a:prstGeom>
        </p:spPr>
      </p:pic>
      <p:pic>
        <p:nvPicPr>
          <p:cNvPr id="2097159" name="图片 33"/>
          <p:cNvPicPr>
            <a:picLocks noChangeAspect="1"/>
          </p:cNvPicPr>
          <p:nvPr>
            <p:custDataLst>
              <p:tags r:id="rId8"/>
            </p:custDataLst>
          </p:nvPr>
        </p:nvPicPr>
        <p:blipFill>
          <a:blip r:embed="rId7">
            <a:lum contrast="6000"/>
          </a:blip>
          <a:stretch>
            <a:fillRect/>
          </a:stretch>
        </p:blipFill>
        <p:spPr>
          <a:xfrm>
            <a:off x="6305550" y="4939030"/>
            <a:ext cx="1906905" cy="1037590"/>
          </a:xfrm>
          <a:prstGeom prst="rect">
            <a:avLst/>
          </a:prstGeom>
        </p:spPr>
      </p:pic>
      <p:sp>
        <p:nvSpPr>
          <p:cNvPr id="1048674" name="署名"/>
          <p:cNvSpPr txBox="1">
            <a:spLocks noGrp="1"/>
          </p:cNvSpPr>
          <p:nvPr>
            <p:ph type="body" idx="3" hasCustomPrompt="1"/>
            <p:custDataLst>
              <p:tags r:id="rId9"/>
            </p:custDataLst>
          </p:nvPr>
        </p:nvSpPr>
        <p:spPr>
          <a:xfrm>
            <a:off x="998220" y="407797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j-ea"/>
                <a:ea typeface="+mj-ea"/>
                <a:cs typeface="+mn-ea"/>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676" name="副标题"/>
          <p:cNvSpPr txBox="1">
            <a:spLocks noGrp="1"/>
          </p:cNvSpPr>
          <p:nvPr>
            <p:ph type="body" idx="2" hasCustomPrompt="1"/>
            <p:custDataLst>
              <p:tags r:id="rId10"/>
            </p:custDataLst>
          </p:nvPr>
        </p:nvSpPr>
        <p:spPr>
          <a:xfrm>
            <a:off x="998218" y="1918970"/>
            <a:ext cx="5935343" cy="869950"/>
          </a:xfrm>
          <a:prstGeom prst="rect">
            <a:avLst/>
          </a:prstGeom>
          <a:noFill/>
        </p:spPr>
        <p:txBody>
          <a:bodyPr wrap="square" lIns="144000" tIns="72000" rIns="0" bIns="0" rtlCol="0" anchor="ctr" anchorCtr="0">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4000" b="1" i="0" u="none" strike="noStrike" kern="1200" cap="none" spc="0" normalizeH="0" baseline="0" noProof="1">
                <a:solidFill>
                  <a:schemeClr val="lt1">
                    <a:lumMod val="100000"/>
                  </a:schemeClr>
                </a:solidFill>
                <a:latin typeface="+mj-ea"/>
                <a:ea typeface="+mj-ea"/>
                <a:cs typeface="汉仪粗圆简" panose="02010600000101010101" charset="-122"/>
                <a:sym typeface="+mn-ea"/>
              </a:defRPr>
            </a:lvl1pPr>
          </a:lstStyle>
          <a:p>
            <a:pPr lvl="0" algn="l">
              <a:lnSpc>
                <a:spcPct val="110000"/>
              </a:lnSpc>
              <a:spcBef>
                <a:spcPct val="0"/>
              </a:spcBef>
              <a:spcAft>
                <a:spcPct val="0"/>
              </a:spcAft>
            </a:pPr>
            <a:r>
              <a:rPr>
                <a:sym typeface="+mn-ea"/>
              </a:rPr>
              <a:t>单击此处编辑副标题</a:t>
            </a:r>
            <a:endParaRPr>
              <a:sym typeface="+mn-ea"/>
            </a:endParaRPr>
          </a:p>
        </p:txBody>
      </p:sp>
      <p:sp>
        <p:nvSpPr>
          <p:cNvPr id="1048678" name="标题"/>
          <p:cNvSpPr txBox="1">
            <a:spLocks noGrp="1"/>
          </p:cNvSpPr>
          <p:nvPr>
            <p:ph type="title" idx="1" hasCustomPrompt="1"/>
            <p:custDataLst>
              <p:tags r:id="rId11"/>
            </p:custDataLst>
          </p:nvPr>
        </p:nvSpPr>
        <p:spPr>
          <a:xfrm>
            <a:off x="998217" y="2788920"/>
            <a:ext cx="5935344" cy="998855"/>
          </a:xfrm>
          <a:prstGeom prst="rect">
            <a:avLst/>
          </a:prstGeom>
          <a:noFill/>
        </p:spPr>
        <p:txBody>
          <a:bodyPr wrap="square" lIns="72000" tIns="0" rIns="0" bIns="0" rtlCol="0" anchor="ctr">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6000" b="1" i="0" u="none" strike="noStrike" kern="1200" cap="none" spc="0" normalizeH="0" baseline="0" noProof="1">
                <a:solidFill>
                  <a:schemeClr val="lt1">
                    <a:lumMod val="100000"/>
                  </a:schemeClr>
                </a:solidFill>
                <a:latin typeface="+mj-ea"/>
                <a:ea typeface="+mj-ea"/>
                <a:cs typeface="汉仪粗圆简" panose="02010600000101010101" charset="-122"/>
                <a:sym typeface="江城圆体 700W" panose="020b0a00000000000000" charset="-122"/>
              </a:defRPr>
            </a:lvl1pPr>
          </a:lstStyle>
          <a:p>
            <a:pPr lvl="0" algn="l">
              <a:lnSpc>
                <a:spcPct val="110000"/>
              </a:lnSpc>
              <a:spcBef>
                <a:spcPct val="0"/>
              </a:spcBef>
              <a:spcAft>
                <a:spcPct val="0"/>
              </a:spcAft>
            </a:pPr>
            <a:r>
              <a:rPr>
                <a:sym typeface="+mn-ea"/>
              </a:rPr>
              <a:t>单击编辑标题</a:t>
            </a:r>
            <a:endParaRPr>
              <a:sym typeface="+mn-ea"/>
            </a:endParaRPr>
          </a:p>
        </p:txBody>
      </p:sp>
      <p:sp>
        <p:nvSpPr>
          <p:cNvPr id="1048680"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5" name=""/>
        <p:cNvGrpSpPr/>
        <p:nvPr/>
      </p:nvGrpSpPr>
      <p:grpSpPr>
        <a:xfrm>
          <a:off x="0" y="0"/>
          <a:ext cx="0" cy="0"/>
        </a:xfrm>
      </p:grpSpPr>
      <p:sp>
        <p:nvSpPr>
          <p:cNvPr id="1048686" name="矩形 10"/>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1"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88" name="标题"/>
          <p:cNvSpPr txBox="1">
            <a:spLocks noGrp="1"/>
          </p:cNvSpPr>
          <p:nvPr>
            <p:ph type="title" idx="4" hasCustomPrompt="1"/>
            <p:custDataLst>
              <p:tags r:id="rId4"/>
            </p:custDataLst>
          </p:nvPr>
        </p:nvSpPr>
        <p:spPr>
          <a:xfrm>
            <a:off x="1555423" y="599440"/>
            <a:ext cx="9093854" cy="88773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ctr"/>
            <a:r>
              <a:rPr err="1">
                <a:sym typeface="+mn-ea"/>
              </a:rPr>
              <a:t>单击编辑标题</a:t>
            </a:r>
            <a:endParaRPr>
              <a:sym typeface="+mn-ea"/>
            </a:endParaRPr>
          </a:p>
        </p:txBody>
      </p:sp>
      <p:pic>
        <p:nvPicPr>
          <p:cNvPr id="2097163" name="图片 34"/>
          <p:cNvPicPr>
            <a:picLocks noChangeAspect="1"/>
          </p:cNvPicPr>
          <p:nvPr>
            <p:custDataLst>
              <p:tags r:id="rId6"/>
            </p:custDataLst>
          </p:nvPr>
        </p:nvPicPr>
        <p:blipFill>
          <a:blip r:embed="rId5">
            <a:lum contrast="6000"/>
          </a:blip>
          <a:stretch>
            <a:fillRect/>
          </a:stretch>
        </p:blipFill>
        <p:spPr>
          <a:xfrm>
            <a:off x="10578465" y="748030"/>
            <a:ext cx="1085850" cy="591185"/>
          </a:xfrm>
          <a:prstGeom prst="rect">
            <a:avLst/>
          </a:prstGeom>
        </p:spPr>
      </p:pic>
      <p:sp>
        <p:nvSpPr>
          <p:cNvPr id="1048690" name="PPT世界-5-1"/>
          <p:cNvSpPr/>
          <p:nvPr>
            <p:custDataLst>
              <p:tags r:id="rId7"/>
            </p:custDataLst>
          </p:nvPr>
        </p:nvSpPr>
        <p:spPr>
          <a:xfrm>
            <a:off x="852170" y="1969770"/>
            <a:ext cx="3956050" cy="3956050"/>
          </a:xfrm>
          <a:custGeom>
            <a:gdLst>
              <a:gd name="connsiteX0" fmla="*/ 2109044 w 4196396"/>
              <a:gd name="connsiteY0" fmla="*/ 1211 h 4196397"/>
              <a:gd name="connsiteX1" fmla="*/ 2137620 w 4196396"/>
              <a:gd name="connsiteY1" fmla="*/ 23854 h 4196397"/>
              <a:gd name="connsiteX2" fmla="*/ 2197717 w 4196396"/>
              <a:gd name="connsiteY2" fmla="*/ 127469 h 4196397"/>
              <a:gd name="connsiteX3" fmla="*/ 2300207 w 4196396"/>
              <a:gd name="connsiteY3" fmla="*/ 132645 h 4196397"/>
              <a:gd name="connsiteX4" fmla="*/ 4063754 w 4196396"/>
              <a:gd name="connsiteY4" fmla="*/ 1896188 h 4196397"/>
              <a:gd name="connsiteX5" fmla="*/ 4068929 w 4196396"/>
              <a:gd name="connsiteY5" fmla="*/ 1998682 h 4196397"/>
              <a:gd name="connsiteX6" fmla="*/ 4172542 w 4196396"/>
              <a:gd name="connsiteY6" fmla="*/ 2058778 h 4196397"/>
              <a:gd name="connsiteX7" fmla="*/ 4172542 w 4196396"/>
              <a:gd name="connsiteY7" fmla="*/ 2136600 h 4196397"/>
              <a:gd name="connsiteX8" fmla="*/ 4068982 w 4196396"/>
              <a:gd name="connsiteY8" fmla="*/ 2196665 h 4196397"/>
              <a:gd name="connsiteX9" fmla="*/ 4063754 w 4196396"/>
              <a:gd name="connsiteY9" fmla="*/ 2300206 h 4196397"/>
              <a:gd name="connsiteX10" fmla="*/ 2300207 w 4196396"/>
              <a:gd name="connsiteY10" fmla="*/ 4063750 h 4196397"/>
              <a:gd name="connsiteX11" fmla="*/ 2197718 w 4196396"/>
              <a:gd name="connsiteY11" fmla="*/ 4068925 h 4196397"/>
              <a:gd name="connsiteX12" fmla="*/ 2137619 w 4196396"/>
              <a:gd name="connsiteY12" fmla="*/ 4172543 h 4196397"/>
              <a:gd name="connsiteX13" fmla="*/ 2059796 w 4196396"/>
              <a:gd name="connsiteY13" fmla="*/ 4172544 h 4196397"/>
              <a:gd name="connsiteX14" fmla="*/ 1999729 w 4196396"/>
              <a:gd name="connsiteY14" fmla="*/ 4068978 h 4196397"/>
              <a:gd name="connsiteX15" fmla="*/ 1896188 w 4196396"/>
              <a:gd name="connsiteY15" fmla="*/ 4063750 h 4196397"/>
              <a:gd name="connsiteX16" fmla="*/ 132641 w 4196396"/>
              <a:gd name="connsiteY16" fmla="*/ 2300206 h 4196397"/>
              <a:gd name="connsiteX17" fmla="*/ 127412 w 4196396"/>
              <a:gd name="connsiteY17" fmla="*/ 2196665 h 4196397"/>
              <a:gd name="connsiteX18" fmla="*/ 23853 w 4196396"/>
              <a:gd name="connsiteY18" fmla="*/ 2136600 h 4196397"/>
              <a:gd name="connsiteX19" fmla="*/ 23853 w 4196396"/>
              <a:gd name="connsiteY19" fmla="*/ 2058777 h 4196397"/>
              <a:gd name="connsiteX20" fmla="*/ 127465 w 4196396"/>
              <a:gd name="connsiteY20" fmla="*/ 1998683 h 4196397"/>
              <a:gd name="connsiteX21" fmla="*/ 132641 w 4196396"/>
              <a:gd name="connsiteY21" fmla="*/ 1896188 h 4196397"/>
              <a:gd name="connsiteX22" fmla="*/ 1896188 w 4196396"/>
              <a:gd name="connsiteY22" fmla="*/ 132645 h 4196397"/>
              <a:gd name="connsiteX23" fmla="*/ 1999731 w 4196396"/>
              <a:gd name="connsiteY23" fmla="*/ 127416 h 4196397"/>
              <a:gd name="connsiteX24" fmla="*/ 2059797 w 4196396"/>
              <a:gd name="connsiteY24" fmla="*/ 23854 h 4196397"/>
              <a:gd name="connsiteX25" fmla="*/ 2109044 w 4196396"/>
              <a:gd name="connsiteY25" fmla="*/ 1211 h 41963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96396" h="4196397">
                <a:moveTo>
                  <a:pt x="2109044" y="1211"/>
                </a:moveTo>
                <a:cubicBezTo>
                  <a:pt x="2118164" y="3727"/>
                  <a:pt x="2127892" y="10436"/>
                  <a:pt x="2137620" y="23854"/>
                </a:cubicBezTo>
                <a:lnTo>
                  <a:pt x="2197717" y="127469"/>
                </a:lnTo>
                <a:lnTo>
                  <a:pt x="2300207" y="132645"/>
                </a:lnTo>
                <a:cubicBezTo>
                  <a:pt x="3230075" y="227078"/>
                  <a:pt x="3969320" y="966322"/>
                  <a:pt x="4063754" y="1896188"/>
                </a:cubicBezTo>
                <a:lnTo>
                  <a:pt x="4068929" y="1998682"/>
                </a:lnTo>
                <a:lnTo>
                  <a:pt x="4172542" y="2058778"/>
                </a:lnTo>
                <a:cubicBezTo>
                  <a:pt x="4226214" y="2097689"/>
                  <a:pt x="4172542" y="2136600"/>
                  <a:pt x="4172542" y="2136600"/>
                </a:cubicBezTo>
                <a:lnTo>
                  <a:pt x="4068982" y="2196665"/>
                </a:lnTo>
                <a:lnTo>
                  <a:pt x="4063754" y="2300206"/>
                </a:lnTo>
                <a:cubicBezTo>
                  <a:pt x="3969320" y="3230073"/>
                  <a:pt x="3230075" y="3969317"/>
                  <a:pt x="2300207" y="4063750"/>
                </a:cubicBezTo>
                <a:lnTo>
                  <a:pt x="2197718" y="4068925"/>
                </a:lnTo>
                <a:lnTo>
                  <a:pt x="2137619" y="4172543"/>
                </a:lnTo>
                <a:cubicBezTo>
                  <a:pt x="2098708" y="4226215"/>
                  <a:pt x="2059796" y="4172544"/>
                  <a:pt x="2059796" y="4172544"/>
                </a:cubicBezTo>
                <a:lnTo>
                  <a:pt x="1999729" y="4068978"/>
                </a:lnTo>
                <a:lnTo>
                  <a:pt x="1896188" y="4063750"/>
                </a:lnTo>
                <a:cubicBezTo>
                  <a:pt x="966320" y="3969317"/>
                  <a:pt x="227074" y="3230073"/>
                  <a:pt x="132641" y="2300206"/>
                </a:cubicBezTo>
                <a:lnTo>
                  <a:pt x="127412" y="2196665"/>
                </a:lnTo>
                <a:lnTo>
                  <a:pt x="23853" y="2136600"/>
                </a:lnTo>
                <a:cubicBezTo>
                  <a:pt x="23853" y="2136600"/>
                  <a:pt x="-29818" y="2097688"/>
                  <a:pt x="23853" y="2058777"/>
                </a:cubicBezTo>
                <a:lnTo>
                  <a:pt x="127465" y="1998683"/>
                </a:lnTo>
                <a:lnTo>
                  <a:pt x="132641" y="1896188"/>
                </a:lnTo>
                <a:cubicBezTo>
                  <a:pt x="227074" y="966322"/>
                  <a:pt x="966320" y="227078"/>
                  <a:pt x="1896188" y="132645"/>
                </a:cubicBezTo>
                <a:lnTo>
                  <a:pt x="1999731" y="127416"/>
                </a:lnTo>
                <a:lnTo>
                  <a:pt x="2059797" y="23854"/>
                </a:lnTo>
                <a:cubicBezTo>
                  <a:pt x="2059797" y="23854"/>
                  <a:pt x="2081685" y="-6336"/>
                  <a:pt x="2109044" y="1211"/>
                </a:cubicBezTo>
                <a:close/>
              </a:path>
            </a:pathLst>
          </a:custGeom>
          <a:solidFill>
            <a:schemeClr val="bg1">
              <a:alpha val="35000"/>
            </a:schemeClr>
          </a:solidFill>
          <a:ln w="12700" cap="flat" cmpd="sng" algn="ctr">
            <a:noFill/>
            <a:prstDash val="solid"/>
            <a:miter lim="800000"/>
          </a:ln>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sz="4800" b="0" i="0" u="none" strike="noStrike" kern="1200" cap="none" spc="0" normalizeH="0" baseline="0" noProof="0">
              <a:ln w="6350">
                <a:noFill/>
              </a:ln>
              <a:solidFill>
                <a:srgbClr val="FFFFFF"/>
              </a:solidFill>
              <a:effectLst>
                <a:glow rad="63500">
                  <a:srgbClr val="FFFFFF">
                    <a:alpha val="5000"/>
                  </a:srgbClr>
                </a:glow>
                <a:outerShdw blurRad="279400" dist="203200" dir="8160000" algn="t" rotWithShape="0">
                  <a:prstClr val="black">
                    <a:alpha val="20000"/>
                  </a:prstClr>
                </a:outerShdw>
              </a:effectLst>
              <a:uLnTx/>
              <a:uFillTx/>
              <a:latin typeface="汉仪粗圆简"/>
              <a:ea typeface="汉仪粗圆简"/>
              <a:cs typeface="汉仪粗圆简" panose="02010600000101010101" charset="-122"/>
              <a:sym typeface="+mn-lt"/>
            </a:endParaRPr>
          </a:p>
        </p:txBody>
      </p:sp>
      <p:pic>
        <p:nvPicPr>
          <p:cNvPr id="2097165" name="图片 5" descr="A1"/>
          <p:cNvPicPr>
            <a:picLocks noChangeAspect="1"/>
          </p:cNvPicPr>
          <p:nvPr>
            <p:custDataLst>
              <p:tags r:id="rId9"/>
            </p:custDataLst>
          </p:nvPr>
        </p:nvPicPr>
        <p:blipFill>
          <a:blip r:embed="rId8"/>
          <a:stretch>
            <a:fillRect/>
          </a:stretch>
        </p:blipFill>
        <p:spPr>
          <a:xfrm>
            <a:off x="1209675" y="1985645"/>
            <a:ext cx="3362960" cy="3829050"/>
          </a:xfrm>
          <a:prstGeom prst="rect">
            <a:avLst/>
          </a:prstGeom>
        </p:spPr>
      </p:pic>
      <p:sp>
        <p:nvSpPr>
          <p:cNvPr id="1048692" name="日期占位符 2"/>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3"/>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96" name="灯片编号占位符 4"/>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7" name=""/>
        <p:cNvGrpSpPr/>
        <p:nvPr/>
      </p:nvGrpSpPr>
      <p:grpSpPr>
        <a:xfrm>
          <a:off x="0" y="0"/>
          <a:ext cx="0" cy="0"/>
        </a:xfrm>
      </p:grpSpPr>
      <p:grpSp>
        <p:nvGrpSpPr>
          <p:cNvPr id="39" name="组合 2"/>
          <p:cNvGrpSpPr/>
          <p:nvPr userDrawn="1">
            <p:custDataLst>
              <p:tags r:id="rId1"/>
            </p:custDataLst>
          </p:nvPr>
        </p:nvGrpSpPr>
        <p:grpSpPr>
          <a:xfrm>
            <a:off x="0" y="0"/>
            <a:ext cx="12192000" cy="6867525"/>
            <a:chOff x="0" y="-9525"/>
            <a:chExt cx="12192000" cy="6867525"/>
          </a:xfrm>
        </p:grpSpPr>
        <p:sp>
          <p:nvSpPr>
            <p:cNvPr id="1048698" name="矩形 10"/>
            <p:cNvSpPr/>
            <p:nvPr userDrawn="1">
              <p:custDataLst>
                <p:tags r:id="rId2"/>
              </p:custDataLst>
            </p:nvPr>
          </p:nvSpPr>
          <p:spPr>
            <a:xfrm>
              <a:off x="0" y="-9525"/>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7" name="图片 11" descr="花瓣元素白格子"/>
            <p:cNvPicPr>
              <a:picLocks noChangeAspect="1"/>
            </p:cNvPicPr>
            <p:nvPr>
              <p:custDataLst>
                <p:tags r:id="rId4"/>
              </p:custDataLst>
            </p:nvPr>
          </p:nvPicPr>
          <p:blipFill>
            <a:blip r:embed="rId3">
              <a:alphaModFix amt="5000"/>
            </a:blip>
            <a:stretch>
              <a:fillRect/>
            </a:stretch>
          </p:blipFill>
          <p:spPr>
            <a:xfrm rot="5400000">
              <a:off x="2662238" y="-2671445"/>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grpSp>
      <p:sp>
        <p:nvSpPr>
          <p:cNvPr id="1048700" name="圆角矩形 32"/>
          <p:cNvSpPr/>
          <p:nvPr>
            <p:custDataLst>
              <p:tags r:id="rId5"/>
            </p:custDataLst>
          </p:nvPr>
        </p:nvSpPr>
        <p:spPr>
          <a:xfrm>
            <a:off x="5719445" y="3941445"/>
            <a:ext cx="5658485" cy="15240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rgbClr val="FE7962"/>
              </a:solidFill>
              <a:latin typeface="汉仪粗圆简"/>
              <a:ea typeface="汉仪粗圆简"/>
              <a:cs typeface="汉仪粗圆简" panose="02010600000101010101" charset="-122"/>
            </a:endParaRPr>
          </a:p>
        </p:txBody>
      </p:sp>
      <p:sp>
        <p:nvSpPr>
          <p:cNvPr id="1048702" name="任意多边形: 形状 12"/>
          <p:cNvSpPr/>
          <p:nvPr>
            <p:custDataLst>
              <p:tags r:id="rId6"/>
            </p:custDataLst>
          </p:nvPr>
        </p:nvSpPr>
        <p:spPr>
          <a:xfrm>
            <a:off x="0" y="-9525"/>
            <a:ext cx="3809240" cy="3592195"/>
          </a:xfrm>
          <a:custGeom>
            <a:gdLst>
              <a:gd name="connsiteX0" fmla="*/ 2613398 w 3809240"/>
              <a:gd name="connsiteY0" fmla="*/ 0 h 3592195"/>
              <a:gd name="connsiteX1" fmla="*/ 3689993 w 3809240"/>
              <a:gd name="connsiteY1" fmla="*/ 0 h 3592195"/>
              <a:gd name="connsiteX2" fmla="*/ 3754327 w 3809240"/>
              <a:gd name="connsiteY2" fmla="*/ 256953 h 3592195"/>
              <a:gd name="connsiteX3" fmla="*/ 3809240 w 3809240"/>
              <a:gd name="connsiteY3" fmla="*/ 816378 h 3592195"/>
              <a:gd name="connsiteX4" fmla="*/ 1106335 w 3809240"/>
              <a:gd name="connsiteY4" fmla="*/ 3592195 h 3592195"/>
              <a:gd name="connsiteX5" fmla="*/ 54242 w 3809240"/>
              <a:gd name="connsiteY5" fmla="*/ 3374058 h 3592195"/>
              <a:gd name="connsiteX6" fmla="*/ 0 w 3809240"/>
              <a:gd name="connsiteY6" fmla="*/ 3347223 h 3592195"/>
              <a:gd name="connsiteX7" fmla="*/ 0 w 3809240"/>
              <a:gd name="connsiteY7" fmla="*/ 2146292 h 3592195"/>
              <a:gd name="connsiteX8" fmla="*/ 22206 w 3809240"/>
              <a:gd name="connsiteY8" fmla="*/ 2167018 h 3592195"/>
              <a:gd name="connsiteX9" fmla="*/ 1106335 w 3809240"/>
              <a:gd name="connsiteY9" fmla="*/ 2566709 h 3592195"/>
              <a:gd name="connsiteX10" fmla="*/ 2810692 w 3809240"/>
              <a:gd name="connsiteY10" fmla="*/ 816377 h 3592195"/>
              <a:gd name="connsiteX11" fmla="*/ 2676755 w 3809240"/>
              <a:gd name="connsiteY11" fmla="*/ 135069 h 35921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09240" h="3592195">
                <a:moveTo>
                  <a:pt x="2613398" y="0"/>
                </a:moveTo>
                <a:lnTo>
                  <a:pt x="3689993" y="0"/>
                </a:lnTo>
                <a:lnTo>
                  <a:pt x="3754327" y="256953"/>
                </a:lnTo>
                <a:cubicBezTo>
                  <a:pt x="3790332" y="437652"/>
                  <a:pt x="3809240" y="624747"/>
                  <a:pt x="3809240" y="816378"/>
                </a:cubicBezTo>
                <a:cubicBezTo>
                  <a:pt x="3809240" y="2349420"/>
                  <a:pt x="2599108" y="3592195"/>
                  <a:pt x="1106335" y="3592195"/>
                </a:cubicBezTo>
                <a:cubicBezTo>
                  <a:pt x="733142" y="3592195"/>
                  <a:pt x="377613" y="3514522"/>
                  <a:pt x="54242" y="3374058"/>
                </a:cubicBezTo>
                <a:lnTo>
                  <a:pt x="0" y="3347223"/>
                </a:lnTo>
                <a:lnTo>
                  <a:pt x="0" y="2146292"/>
                </a:lnTo>
                <a:lnTo>
                  <a:pt x="22206" y="2167018"/>
                </a:lnTo>
                <a:cubicBezTo>
                  <a:pt x="316819" y="2416713"/>
                  <a:pt x="694521" y="2566709"/>
                  <a:pt x="1106335" y="2566709"/>
                </a:cubicBezTo>
                <a:cubicBezTo>
                  <a:pt x="2047625" y="2566709"/>
                  <a:pt x="2810692" y="1783058"/>
                  <a:pt x="2810692" y="816377"/>
                </a:cubicBezTo>
                <a:cubicBezTo>
                  <a:pt x="2810692" y="574706"/>
                  <a:pt x="2763000" y="344475"/>
                  <a:pt x="2676755" y="135069"/>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04" name="椭圆 20"/>
          <p:cNvSpPr/>
          <p:nvPr>
            <p:custDataLst>
              <p:tags r:id="rId7"/>
            </p:custDataLst>
          </p:nvPr>
        </p:nvSpPr>
        <p:spPr>
          <a:xfrm>
            <a:off x="1055370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6" name="椭圆 21"/>
          <p:cNvSpPr/>
          <p:nvPr>
            <p:custDataLst>
              <p:tags r:id="rId8"/>
            </p:custDataLst>
          </p:nvPr>
        </p:nvSpPr>
        <p:spPr>
          <a:xfrm>
            <a:off x="1080262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8" name="椭圆 8"/>
          <p:cNvSpPr/>
          <p:nvPr>
            <p:custDataLst>
              <p:tags r:id="rId9"/>
            </p:custDataLst>
          </p:nvPr>
        </p:nvSpPr>
        <p:spPr>
          <a:xfrm>
            <a:off x="1105154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69" name="图片 33"/>
          <p:cNvPicPr>
            <a:picLocks noChangeAspect="1"/>
          </p:cNvPicPr>
          <p:nvPr>
            <p:custDataLst>
              <p:tags r:id="rId11"/>
            </p:custDataLst>
          </p:nvPr>
        </p:nvPicPr>
        <p:blipFill>
          <a:blip r:embed="rId10">
            <a:lum contrast="12000"/>
          </a:blip>
          <a:stretch>
            <a:fillRect/>
          </a:stretch>
        </p:blipFill>
        <p:spPr>
          <a:xfrm>
            <a:off x="968375" y="4810760"/>
            <a:ext cx="1236345" cy="673100"/>
          </a:xfrm>
          <a:prstGeom prst="rect">
            <a:avLst/>
          </a:prstGeom>
        </p:spPr>
      </p:pic>
      <p:pic>
        <p:nvPicPr>
          <p:cNvPr id="2097171" name="图片 15" descr="05"/>
          <p:cNvPicPr>
            <a:picLocks noChangeAspect="1"/>
          </p:cNvPicPr>
          <p:nvPr>
            <p:custDataLst>
              <p:tags r:id="rId13"/>
            </p:custDataLst>
          </p:nvPr>
        </p:nvPicPr>
        <p:blipFill>
          <a:blip r:embed="rId12"/>
          <a:stretch>
            <a:fillRect/>
          </a:stretch>
        </p:blipFill>
        <p:spPr>
          <a:xfrm>
            <a:off x="1310640" y="945515"/>
            <a:ext cx="4047490" cy="5276215"/>
          </a:xfrm>
          <a:prstGeom prst="rect">
            <a:avLst/>
          </a:prstGeom>
        </p:spPr>
      </p:pic>
      <p:sp>
        <p:nvSpPr>
          <p:cNvPr id="1048710" name="节编号"/>
          <p:cNvSpPr txBox="1">
            <a:spLocks noGrp="1"/>
          </p:cNvSpPr>
          <p:nvPr>
            <p:ph type="body" idx="2" hasCustomPrompt="1"/>
            <p:custDataLst>
              <p:tags r:id="rId14"/>
            </p:custDataLst>
          </p:nvPr>
        </p:nvSpPr>
        <p:spPr>
          <a:xfrm>
            <a:off x="5358130" y="2305366"/>
            <a:ext cx="6038478" cy="768351"/>
          </a:xfrm>
          <a:prstGeom prst="rect">
            <a:avLst/>
          </a:prstGeom>
          <a:noFill/>
        </p:spPr>
        <p:txBody>
          <a:bodyPr wrap="square" lIns="0" tIns="0" rIns="0" bIns="0" rtlCol="0" anchor="ctr" anchorCtr="0">
            <a:no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300" normalizeH="0" baseline="0" noProof="1">
                <a:ln>
                  <a:solidFill>
                    <a:schemeClr val="bg1"/>
                  </a:solidFill>
                </a:ln>
                <a:solidFill>
                  <a:schemeClr val="lt1">
                    <a:lumMod val="100000"/>
                  </a:schemeClr>
                </a:solidFill>
                <a:latin typeface="+mj-ea"/>
                <a:ea typeface="+mj-ea"/>
                <a:cs typeface="汉仪粗圆简" panose="02010600000101010101" charset="-122"/>
              </a:defRPr>
            </a:lvl1pPr>
          </a:lstStyle>
          <a:p>
            <a:pPr lvl="0" algn="r"/>
            <a:r>
              <a:rPr err="1">
                <a:sym typeface="+mn-ea"/>
              </a:rPr>
              <a:t>编辑节编号</a:t>
            </a:r>
            <a:endParaRPr>
              <a:sym typeface="+mn-ea"/>
            </a:endParaRPr>
          </a:p>
        </p:txBody>
      </p:sp>
      <p:sp>
        <p:nvSpPr>
          <p:cNvPr id="1048712" name="标题"/>
          <p:cNvSpPr txBox="1">
            <a:spLocks noGrp="1"/>
          </p:cNvSpPr>
          <p:nvPr>
            <p:ph type="title" idx="1" hasCustomPrompt="1"/>
            <p:custDataLst>
              <p:tags r:id="rId15"/>
            </p:custDataLst>
          </p:nvPr>
        </p:nvSpPr>
        <p:spPr>
          <a:xfrm>
            <a:off x="5358130" y="3256280"/>
            <a:ext cx="6038478" cy="768350"/>
          </a:xfrm>
          <a:prstGeom prst="rect">
            <a:avLst/>
          </a:prstGeom>
          <a:noFill/>
        </p:spPr>
        <p:txBody>
          <a:bodyPr wrap="square" lIns="0" tIns="0" rIns="0" bIns="0" rtlCol="0" anchor="ctr">
            <a:noAutofit/>
          </a:bodyPr>
          <a:lstStyle>
            <a:lvl1pPr marL="0" marR="0" algn="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r"/>
            <a:r>
              <a:rPr>
                <a:sym typeface="+mn-ea"/>
              </a:rPr>
              <a:t>单击此处编辑标题</a:t>
            </a:r>
            <a:endParaRPr>
              <a:sym typeface="+mn-ea"/>
            </a:endParaRPr>
          </a:p>
        </p:txBody>
      </p:sp>
      <p:sp>
        <p:nvSpPr>
          <p:cNvPr id="1048714" name="日期占位符 3"/>
          <p:cNvSpPr>
            <a:spLocks noGrp="1"/>
          </p:cNvSpPr>
          <p:nvPr>
            <p:ph type="dt" sz="half" idx="10"/>
            <p:custDataLst>
              <p:tags r:id="rId1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116000" y="6314400"/>
            <a:ext cx="3960000" cy="316800"/>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41" name=""/>
        <p:cNvGrpSpPr/>
        <p:nvPr/>
      </p:nvGrpSpPr>
      <p:grpSpPr>
        <a:xfrm>
          <a:off x="0" y="0"/>
          <a:ext cx="0" cy="0"/>
        </a:xfrm>
      </p:grpSpPr>
      <p:sp>
        <p:nvSpPr>
          <p:cNvPr id="1048720" name="任意多边形: 形状 7"/>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73" name="图片 12" descr="05" hidden="1"/>
          <p:cNvPicPr>
            <a:picLocks noChangeAspect="1"/>
          </p:cNvPicPr>
          <p:nvPr>
            <p:custDataLst>
              <p:tags r:id="rId3"/>
            </p:custDataLst>
          </p:nvPr>
        </p:nvPicPr>
        <p:blipFill>
          <a:blip r:embed="rId2">
            <a:alphaModFix amt="20000"/>
          </a:blip>
          <a:stretch>
            <a:fillRect/>
          </a:stretch>
        </p:blipFill>
        <p:spPr>
          <a:xfrm flipH="1">
            <a:off x="8723086" y="2423904"/>
            <a:ext cx="3279859" cy="4275548"/>
          </a:xfrm>
          <a:prstGeom prst="rect">
            <a:avLst/>
          </a:prstGeom>
        </p:spPr>
      </p:pic>
      <p:pic>
        <p:nvPicPr>
          <p:cNvPr id="2097175" name="图片 11" hidden="1"/>
          <p:cNvPicPr>
            <a:picLocks noChangeAspect="1"/>
          </p:cNvPicPr>
          <p:nvPr>
            <p:custDataLst>
              <p:tags r:id="rId5"/>
            </p:custDataLst>
          </p:nvPr>
        </p:nvPicPr>
        <p:blipFill>
          <a:blip r:embed="rId4">
            <a:lum contrast="12000"/>
          </a:blip>
          <a:stretch>
            <a:fillRect/>
          </a:stretch>
        </p:blipFill>
        <p:spPr>
          <a:xfrm flipH="1">
            <a:off x="0" y="0"/>
            <a:ext cx="796290" cy="950595"/>
          </a:xfrm>
          <a:prstGeom prst="rect">
            <a:avLst/>
          </a:prstGeom>
        </p:spPr>
      </p:pic>
      <p:sp>
        <p:nvSpPr>
          <p:cNvPr id="1048722" name="圆角矩形 24"/>
          <p:cNvSpPr/>
          <p:nvPr>
            <p:custDataLst>
              <p:tags r:id="rId6"/>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pic>
        <p:nvPicPr>
          <p:cNvPr id="2097177" name="图片 9" descr="VCG41N1446807744" hidden="1"/>
          <p:cNvPicPr>
            <a:picLocks noChangeAspect="1"/>
          </p:cNvPicPr>
          <p:nvPr>
            <p:custDataLst>
              <p:tags r:id="rId8"/>
            </p:custDataLst>
          </p:nvPr>
        </p:nvPicPr>
        <p:blipFill>
          <a:blip r:embed="rId7">
            <a:alphaModFix amt="13000"/>
            <a:lum contrast="18000"/>
          </a:blip>
          <a:stretch>
            <a:fillRect/>
          </a:stretch>
        </p:blipFill>
        <p:spPr>
          <a:xfrm flipH="1">
            <a:off x="8268970" y="789940"/>
            <a:ext cx="3923030" cy="6068060"/>
          </a:xfrm>
          <a:prstGeom prst="snipRoundRect">
            <a:avLst>
              <a:gd name="adj1" fmla="val 16667"/>
              <a:gd name="adj2" fmla="val 45931"/>
            </a:avLst>
          </a:prstGeom>
        </p:spPr>
      </p:pic>
      <p:sp>
        <p:nvSpPr>
          <p:cNvPr id="1048724" name="正文"/>
          <p:cNvSpPr txBox="1">
            <a:spLocks noGrp="1"/>
          </p:cNvSpPr>
          <p:nvPr>
            <p:ph idx="3"/>
            <p:custDataLst>
              <p:tags r:id="rId9"/>
            </p:custDataLst>
          </p:nvPr>
        </p:nvSpPr>
        <p:spPr>
          <a:xfrm>
            <a:off x="654755" y="156279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6"/>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6"/>
              </a:buClr>
            </a:pPr>
            <a:r>
              <a:rPr>
                <a:sym typeface="+mn-ea"/>
              </a:rPr>
              <a:t>单击此处编辑母版文本样式</a:t>
            </a:r>
            <a:endParaRPr>
              <a:sym typeface="+mn-ea"/>
            </a:endParaRPr>
          </a:p>
          <a:p>
            <a:pPr lvl="1">
              <a:spcBef>
                <a:spcPts val="1200"/>
              </a:spcBef>
              <a:spcAft>
                <a:spcPct val="0"/>
              </a:spcAft>
              <a:buClr>
                <a:schemeClr val="accent6"/>
              </a:buClr>
            </a:pPr>
            <a:r>
              <a:rPr>
                <a:sym typeface="+mn-ea"/>
              </a:rPr>
              <a:t>第二级</a:t>
            </a:r>
            <a:endParaRPr>
              <a:sym typeface="+mn-ea"/>
            </a:endParaRPr>
          </a:p>
          <a:p>
            <a:pPr lvl="2">
              <a:spcBef>
                <a:spcPts val="1200"/>
              </a:spcBef>
              <a:spcAft>
                <a:spcPct val="0"/>
              </a:spcAft>
              <a:buClr>
                <a:schemeClr val="accent6"/>
              </a:buClr>
            </a:pPr>
            <a:r>
              <a:rPr>
                <a:sym typeface="+mn-ea"/>
              </a:rPr>
              <a:t>第三级</a:t>
            </a:r>
            <a:endParaRPr>
              <a:sym typeface="+mn-ea"/>
            </a:endParaRPr>
          </a:p>
          <a:p>
            <a:pPr lvl="3">
              <a:spcBef>
                <a:spcPts val="1200"/>
              </a:spcBef>
              <a:spcAft>
                <a:spcPct val="0"/>
              </a:spcAft>
              <a:buClr>
                <a:schemeClr val="accent6"/>
              </a:buClr>
            </a:pPr>
            <a:r>
              <a:rPr>
                <a:sym typeface="+mn-ea"/>
              </a:rPr>
              <a:t>第四级</a:t>
            </a:r>
            <a:endParaRPr>
              <a:sym typeface="+mn-ea"/>
            </a:endParaRPr>
          </a:p>
          <a:p>
            <a:pPr lvl="4">
              <a:spcBef>
                <a:spcPts val="1200"/>
              </a:spcBef>
              <a:spcAft>
                <a:spcPct val="0"/>
              </a:spcAft>
              <a:buClr>
                <a:schemeClr val="accent6"/>
              </a:buClr>
            </a:pPr>
            <a:r>
              <a:rPr>
                <a:sym typeface="+mn-ea"/>
              </a:rPr>
              <a:t>第五级</a:t>
            </a:r>
            <a:endParaRPr>
              <a:sym typeface="+mn-ea"/>
            </a:endParaRPr>
          </a:p>
        </p:txBody>
      </p:sp>
      <p:sp>
        <p:nvSpPr>
          <p:cNvPr id="1048726" name="标题"/>
          <p:cNvSpPr txBox="1">
            <a:spLocks noGrp="1"/>
          </p:cNvSpPr>
          <p:nvPr>
            <p:ph type="title" idx="2"/>
            <p:custDataLst>
              <p:tags r:id="rId10"/>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pic>
        <p:nvPicPr>
          <p:cNvPr id="2097179" name="图片 6" descr="VCG41N1446807744"/>
          <p:cNvPicPr>
            <a:picLocks noChangeAspect="1"/>
          </p:cNvPicPr>
          <p:nvPr>
            <p:custDataLst>
              <p:tags r:id="rId11"/>
            </p:custDataLst>
          </p:nvPr>
        </p:nvPicPr>
        <p:blipFill>
          <a:blip r:embed="rId7">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28"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3" name=""/>
        <p:cNvGrpSpPr/>
        <p:nvPr/>
      </p:nvGrpSpPr>
      <p:grpSpPr>
        <a:xfrm>
          <a:off x="0" y="0"/>
          <a:ext cx="0" cy="0"/>
        </a:xfrm>
      </p:grpSpPr>
      <p:sp>
        <p:nvSpPr>
          <p:cNvPr id="1048734" name="任意多边形: 形状 8"/>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1" name="图片 11"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36"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38" name="正文"/>
          <p:cNvSpPr txBox="1">
            <a:spLocks noGrp="1"/>
          </p:cNvSpPr>
          <p:nvPr>
            <p:ph idx="3"/>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正文"/>
          <p:cNvSpPr txBox="1">
            <a:spLocks noGrp="1"/>
          </p:cNvSpPr>
          <p:nvPr>
            <p:ph idx="2"/>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2"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5" name=""/>
        <p:cNvGrpSpPr/>
        <p:nvPr/>
      </p:nvGrpSpPr>
      <p:grpSpPr>
        <a:xfrm>
          <a:off x="0" y="0"/>
          <a:ext cx="0" cy="0"/>
        </a:xfrm>
      </p:grpSpPr>
      <p:sp>
        <p:nvSpPr>
          <p:cNvPr id="104875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3" name="图片 15"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5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5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6"/>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7"/>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0" name="正文"/>
          <p:cNvSpPr txBox="1">
            <a:spLocks noGrp="1"/>
          </p:cNvSpPr>
          <p:nvPr>
            <p:ph idx="2"/>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1"/>
            <p:custDataLst>
              <p:tags r:id="rId9"/>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7" name=""/>
        <p:cNvGrpSpPr/>
        <p:nvPr/>
      </p:nvGrpSpPr>
      <p:grpSpPr>
        <a:xfrm>
          <a:off x="0" y="0"/>
          <a:ext cx="0" cy="0"/>
        </a:xfrm>
      </p:grpSpPr>
      <p:sp>
        <p:nvSpPr>
          <p:cNvPr id="104877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5" name="图片 6"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7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7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9" name=""/>
        <p:cNvGrpSpPr/>
        <p:nvPr/>
      </p:nvGrpSpPr>
      <p:grpSpPr>
        <a:xfrm>
          <a:off x="0" y="0"/>
          <a:ext cx="0" cy="0"/>
        </a:xfrm>
      </p:grpSpPr>
      <p:pic>
        <p:nvPicPr>
          <p:cNvPr id="2097187" name="图片 7" descr="VCG41N1446807744"/>
          <p:cNvPicPr>
            <a:picLocks noChangeAspect="1"/>
          </p:cNvPicPr>
          <p:nvPr>
            <p:custDataLst>
              <p:tags r:id="rId2"/>
            </p:custDataLst>
          </p:nvPr>
        </p:nvPicPr>
        <p:blipFill>
          <a:blip r:embed="rId1">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82" name="任意多边形: 形状 1"/>
          <p:cNvSpPr/>
          <p:nvPr>
            <p:custDataLst>
              <p:tags r:id="rId3"/>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84"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86" name="页脚占位符 2"/>
          <p:cNvSpPr>
            <a:spLocks noGrp="1"/>
          </p:cNvSpPr>
          <p:nvPr>
            <p:ph type="ftr" sz="quarter" idx="11"/>
            <p:custDataLst>
              <p:tags r:id="rId5"/>
            </p:custDataLst>
          </p:nvPr>
        </p:nvSpPr>
        <p:spPr/>
        <p:txBody>
          <a:bodyPr/>
          <a:lstStyle/>
          <a:p>
            <a:endParaRPr lang="zh-CN" altLang="en-US"/>
          </a:p>
        </p:txBody>
      </p:sp>
      <p:sp>
        <p:nvSpPr>
          <p:cNvPr id="1048788" name="灯片编号占位符 3"/>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51" name=""/>
        <p:cNvGrpSpPr/>
        <p:nvPr/>
      </p:nvGrpSpPr>
      <p:grpSpPr>
        <a:xfrm>
          <a:off x="0" y="0"/>
          <a:ext cx="0" cy="0"/>
        </a:xfrm>
      </p:grpSpPr>
      <p:sp>
        <p:nvSpPr>
          <p:cNvPr id="104879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9"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9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9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3" name=""/>
        <p:cNvGrpSpPr/>
        <p:nvPr/>
      </p:nvGrpSpPr>
      <p:grpSpPr>
        <a:xfrm>
          <a:off x="0" y="0"/>
          <a:ext cx="0" cy="0"/>
        </a:xfrm>
      </p:grpSpPr>
      <p:sp>
        <p:nvSpPr>
          <p:cNvPr id="104880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1"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80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804"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806" name="副标题"/>
          <p:cNvSpPr txBox="1">
            <a:spLocks noGrp="1"/>
          </p:cNvSpPr>
          <p:nvPr>
            <p:ph type="body" idx="1" hasCustomPrompt="1"/>
            <p:custDataLst>
              <p:tags r:id="rId6"/>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汉仪粗圆简" panose="02010600000101010101" charset="-122"/>
              </a:defRPr>
            </a:lvl1pPr>
          </a:lstStyle>
          <a:p>
            <a:pPr lvl="0" algn="l"/>
            <a:r>
              <a:rPr>
                <a:sym typeface="+mn-ea"/>
              </a:rPr>
              <a:t>单击此处编辑母版副标题样式</a:t>
            </a:r>
            <a:endParaRPr>
              <a:sym typeface="+mn-ea"/>
            </a:endParaRPr>
          </a:p>
        </p:txBody>
      </p:sp>
      <p:sp>
        <p:nvSpPr>
          <p:cNvPr id="104880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1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5" name=""/>
        <p:cNvGrpSpPr/>
        <p:nvPr/>
      </p:nvGrpSpPr>
      <p:grpSpPr>
        <a:xfrm>
          <a:off x="0" y="0"/>
          <a:ext cx="0" cy="0"/>
        </a:xfrm>
      </p:grpSpPr>
      <p:sp>
        <p:nvSpPr>
          <p:cNvPr id="1048814" name="矩形 9"/>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93"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816" name="任意多边形: 形状 10"/>
          <p:cNvSpPr/>
          <p:nvPr>
            <p:custDataLst>
              <p:tags r:id="rId4"/>
            </p:custDataLst>
          </p:nvPr>
        </p:nvSpPr>
        <p:spPr>
          <a:xfrm>
            <a:off x="0" y="2064478"/>
            <a:ext cx="4848860" cy="4793522"/>
          </a:xfrm>
          <a:custGeom>
            <a:gdLst>
              <a:gd name="connsiteX0" fmla="*/ 1507547 w 4848860"/>
              <a:gd name="connsiteY0" fmla="*/ 0 h 4793522"/>
              <a:gd name="connsiteX1" fmla="*/ 4848860 w 4848860"/>
              <a:gd name="connsiteY1" fmla="*/ 3431447 h 4793522"/>
              <a:gd name="connsiteX2" fmla="*/ 4586283 w 4848860"/>
              <a:gd name="connsiteY2" fmla="*/ 4767121 h 4793522"/>
              <a:gd name="connsiteX3" fmla="*/ 4573899 w 4848860"/>
              <a:gd name="connsiteY3" fmla="*/ 4793522 h 4793522"/>
              <a:gd name="connsiteX4" fmla="*/ 3143734 w 4848860"/>
              <a:gd name="connsiteY4" fmla="*/ 4793522 h 4793522"/>
              <a:gd name="connsiteX5" fmla="*/ 3254633 w 4848860"/>
              <a:gd name="connsiteY5" fmla="*/ 4641218 h 4793522"/>
              <a:gd name="connsiteX6" fmla="*/ 3614461 w 4848860"/>
              <a:gd name="connsiteY6" fmla="*/ 3431446 h 4793522"/>
              <a:gd name="connsiteX7" fmla="*/ 1507547 w 4848860"/>
              <a:gd name="connsiteY7" fmla="*/ 1267697 h 4793522"/>
              <a:gd name="connsiteX8" fmla="*/ 17733 w 4848860"/>
              <a:gd name="connsiteY8" fmla="*/ 1901444 h 4793522"/>
              <a:gd name="connsiteX9" fmla="*/ 0 w 4848860"/>
              <a:gd name="connsiteY9" fmla="*/ 1921482 h 4793522"/>
              <a:gd name="connsiteX10" fmla="*/ 0 w 4848860"/>
              <a:gd name="connsiteY10" fmla="*/ 372046 h 4793522"/>
              <a:gd name="connsiteX11" fmla="*/ 206957 w 4848860"/>
              <a:gd name="connsiteY11" fmla="*/ 269660 h 4793522"/>
              <a:gd name="connsiteX12" fmla="*/ 1507547 w 4848860"/>
              <a:gd name="connsiteY12" fmla="*/ 0 h 47935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48860" h="4793522">
                <a:moveTo>
                  <a:pt x="1507547" y="0"/>
                </a:moveTo>
                <a:cubicBezTo>
                  <a:pt x="3352904" y="0"/>
                  <a:pt x="4848860" y="1536311"/>
                  <a:pt x="4848860" y="3431447"/>
                </a:cubicBezTo>
                <a:cubicBezTo>
                  <a:pt x="4848860" y="3905231"/>
                  <a:pt x="4755363" y="4356588"/>
                  <a:pt x="4586283" y="4767121"/>
                </a:cubicBezTo>
                <a:lnTo>
                  <a:pt x="4573899" y="4793522"/>
                </a:lnTo>
                <a:lnTo>
                  <a:pt x="3143734" y="4793522"/>
                </a:lnTo>
                <a:lnTo>
                  <a:pt x="3254633" y="4641218"/>
                </a:lnTo>
                <a:cubicBezTo>
                  <a:pt x="3481810" y="4295882"/>
                  <a:pt x="3614461" y="3879573"/>
                  <a:pt x="3614461" y="3431446"/>
                </a:cubicBezTo>
                <a:cubicBezTo>
                  <a:pt x="3614461" y="2236440"/>
                  <a:pt x="2671163" y="1267697"/>
                  <a:pt x="1507547" y="1267697"/>
                </a:cubicBezTo>
                <a:cubicBezTo>
                  <a:pt x="925739" y="1267697"/>
                  <a:pt x="399010" y="1509883"/>
                  <a:pt x="17733" y="1901444"/>
                </a:cubicBezTo>
                <a:lnTo>
                  <a:pt x="0" y="1921482"/>
                </a:lnTo>
                <a:lnTo>
                  <a:pt x="0" y="372046"/>
                </a:lnTo>
                <a:lnTo>
                  <a:pt x="206957" y="269660"/>
                </a:lnTo>
                <a:cubicBezTo>
                  <a:pt x="606706" y="96020"/>
                  <a:pt x="1046208" y="0"/>
                  <a:pt x="1507547" y="0"/>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5" name="图片 28" descr="xiezuo20230505-105707"/>
          <p:cNvPicPr>
            <a:picLocks noChangeAspect="1"/>
          </p:cNvPicPr>
          <p:nvPr>
            <p:custDataLst>
              <p:tags r:id="rId6"/>
            </p:custDataLst>
          </p:nvPr>
        </p:nvPicPr>
        <p:blipFill>
          <a:blip r:embed="rId5"/>
          <a:stretch>
            <a:fillRect/>
          </a:stretch>
        </p:blipFill>
        <p:spPr>
          <a:xfrm>
            <a:off x="895350" y="1156970"/>
            <a:ext cx="4286885" cy="4338955"/>
          </a:xfrm>
          <a:prstGeom prst="rect">
            <a:avLst/>
          </a:prstGeom>
        </p:spPr>
      </p:pic>
      <p:pic>
        <p:nvPicPr>
          <p:cNvPr id="2097197" name="图片 33"/>
          <p:cNvPicPr>
            <a:picLocks noChangeAspect="1"/>
          </p:cNvPicPr>
          <p:nvPr>
            <p:custDataLst>
              <p:tags r:id="rId8"/>
            </p:custDataLst>
          </p:nvPr>
        </p:nvPicPr>
        <p:blipFill>
          <a:blip r:embed="rId7">
            <a:lum contrast="6000"/>
          </a:blip>
          <a:stretch>
            <a:fillRect/>
          </a:stretch>
        </p:blipFill>
        <p:spPr>
          <a:xfrm flipH="1">
            <a:off x="3971290" y="4939030"/>
            <a:ext cx="1906905" cy="1037590"/>
          </a:xfrm>
          <a:prstGeom prst="rect">
            <a:avLst/>
          </a:prstGeom>
        </p:spPr>
      </p:pic>
      <p:sp>
        <p:nvSpPr>
          <p:cNvPr id="1048818" name="标题"/>
          <p:cNvSpPr txBox="1">
            <a:spLocks noGrp="1"/>
          </p:cNvSpPr>
          <p:nvPr>
            <p:ph type="title" idx="2" hasCustomPrompt="1"/>
            <p:custDataLst>
              <p:tags r:id="rId9"/>
            </p:custDataLst>
          </p:nvPr>
        </p:nvSpPr>
        <p:spPr>
          <a:xfrm>
            <a:off x="5552440" y="1620520"/>
            <a:ext cx="5935345" cy="2289175"/>
          </a:xfrm>
          <a:prstGeom prst="rect">
            <a:avLst/>
          </a:prstGeom>
          <a:noFill/>
        </p:spPr>
        <p:txBody>
          <a:bodyPr wrap="square" lIns="72000" tIns="0" rIns="0" bIns="0" rtlCol="0" anchor="ctr">
            <a:normAutofit/>
          </a:bodyPr>
          <a:lstStyle>
            <a:lvl1pPr marL="0" marR="0" algn="r" defTabSz="914400" rtl="0" eaLnBrk="1" fontAlgn="auto" latinLnBrk="0" hangingPunct="1">
              <a:lnSpc>
                <a:spcPct val="110000"/>
              </a:lnSpc>
              <a:spcBef>
                <a:spcPct val="0"/>
              </a:spcBef>
              <a:spcAft>
                <a:spcPct val="0"/>
              </a:spcAft>
              <a:buClrTx/>
              <a:buSzTx/>
              <a:buFontTx/>
              <a:buNone/>
              <a:defRPr kumimoji="0" lang="zh-CN" altLang="en-US" sz="7200" b="0" i="0" u="none" strike="noStrike" kern="1200" cap="none" spc="0" normalizeH="0" baseline="0" noProof="1">
                <a:solidFill>
                  <a:schemeClr val="lt1">
                    <a:lumMod val="100000"/>
                  </a:schemeClr>
                </a:solidFill>
                <a:latin typeface="+mj-ea"/>
                <a:ea typeface="+mj-ea"/>
                <a:cs typeface="汉仪粗圆简" panose="02010600000101010101" charset="-122"/>
              </a:defRPr>
            </a:lvl1pPr>
          </a:lstStyle>
          <a:p>
            <a:pPr lvl="0" algn="r">
              <a:lnSpc>
                <a:spcPct val="110000"/>
              </a:lnSpc>
              <a:spcBef>
                <a:spcPct val="0"/>
              </a:spcBef>
              <a:spcAft>
                <a:spcPct val="0"/>
              </a:spcAft>
            </a:pPr>
            <a:r>
              <a:rPr>
                <a:sym typeface="+mn-ea"/>
              </a:rPr>
              <a:t>单击编辑标题</a:t>
            </a:r>
            <a:endParaRPr>
              <a:sym typeface="+mn-ea"/>
            </a:endParaRPr>
          </a:p>
        </p:txBody>
      </p:sp>
      <p:sp>
        <p:nvSpPr>
          <p:cNvPr id="1048820" name="署名"/>
          <p:cNvSpPr txBox="1">
            <a:spLocks noGrp="1"/>
          </p:cNvSpPr>
          <p:nvPr>
            <p:ph type="body" idx="1" hasCustomPrompt="1"/>
            <p:custDataLst>
              <p:tags r:id="rId10"/>
            </p:custDataLst>
          </p:nvPr>
        </p:nvSpPr>
        <p:spPr>
          <a:xfrm>
            <a:off x="9223375" y="415544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n-ea"/>
                <a:ea typeface="+mn-ea"/>
                <a:cs typeface="汉仪粗圆简" panose="02010600000101010101" charset="-122"/>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822"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4"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826"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3.xml" /><Relationship Id="rId13" Type="http://schemas.openxmlformats.org/officeDocument/2006/relationships/image" Target="../media/image9.png" /><Relationship Id="rId14" Type="http://schemas.openxmlformats.org/officeDocument/2006/relationships/tags" Target="../tags/tag104.xml" /><Relationship Id="rId15" Type="http://schemas.openxmlformats.org/officeDocument/2006/relationships/tags" Target="../tags/tag105.xml" /><Relationship Id="rId16" Type="http://schemas.openxmlformats.org/officeDocument/2006/relationships/tags" Target="../tags/tag106.xml" /><Relationship Id="rId17" Type="http://schemas.openxmlformats.org/officeDocument/2006/relationships/tags" Target="../tags/tag107.xml" /><Relationship Id="rId18" Type="http://schemas.openxmlformats.org/officeDocument/2006/relationships/tags" Target="../tags/tag108.xml" /><Relationship Id="rId19" Type="http://schemas.openxmlformats.org/officeDocument/2006/relationships/tags" Target="../tags/tag109.xml" /><Relationship Id="rId2" Type="http://schemas.openxmlformats.org/officeDocument/2006/relationships/slideLayout" Target="../slideLayouts/slideLayout13.xml" /><Relationship Id="rId20" Type="http://schemas.openxmlformats.org/officeDocument/2006/relationships/tags" Target="../tags/tag110.xml" /><Relationship Id="rId21" Type="http://schemas.openxmlformats.org/officeDocument/2006/relationships/tags" Target="../tags/tag111.xml" /><Relationship Id="rId22" Type="http://schemas.openxmlformats.org/officeDocument/2006/relationships/tags" Target="../tags/tag1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形状 1"/>
          <p:cNvSpPr/>
          <p:nvPr>
            <p:custDataLst>
              <p:tags r:id="rId12"/>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53" name="图片 6" descr="VCG41N1446807744"/>
          <p:cNvPicPr>
            <a:picLocks noChangeAspect="1"/>
          </p:cNvPicPr>
          <p:nvPr>
            <p:custDataLst>
              <p:tags r:id="rId14"/>
            </p:custDataLst>
          </p:nvPr>
        </p:nvPicPr>
        <p:blipFill>
          <a:blip r:embed="rId13">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656" name="圆角矩形 24"/>
          <p:cNvSpPr/>
          <p:nvPr>
            <p:custDataLst>
              <p:tags r:id="rId15"/>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latin typeface="汉仪粗圆简"/>
              <a:ea typeface="汉仪粗圆简"/>
              <a:cs typeface="汉仪粗圆简" panose="02010600000101010101" charset="-122"/>
            </a:endParaRPr>
          </a:p>
        </p:txBody>
      </p:sp>
      <p:sp>
        <p:nvSpPr>
          <p:cNvPr id="1048658" name="日期占位符 9"/>
          <p:cNvSpPr>
            <a:spLocks noGrp="1"/>
          </p:cNvSpPr>
          <p:nvPr>
            <p:ph type="dt" sz="half" idx="10"/>
            <p:custDataLst>
              <p:tags r:id="rId16"/>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7"/>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2"/>
          <p:cNvSpPr>
            <a:spLocks noGrp="1"/>
          </p:cNvSpPr>
          <p:nvPr>
            <p:ph type="sldNum" sz="quarter" idx="12"/>
            <p:custDataLst>
              <p:tags r:id="rId18"/>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文本占位符 1"/>
          <p:cNvSpPr>
            <a:spLocks noGrp="1"/>
          </p:cNvSpPr>
          <p:nvPr>
            <p:ph type="body" idx="21"/>
            <p:custDataLst>
              <p:tags r:id="rId19"/>
            </p:custDataLst>
          </p:nvPr>
        </p:nvSpPr>
        <p:spPr>
          <a:xfrm>
            <a:off x="654415" y="1461796"/>
            <a:ext cx="10699385" cy="4715167"/>
          </a:xfrm>
          <a:prstGeom prst="rect">
            <a:avLst/>
          </a:prstGeom>
          <a:ln>
            <a:noFill/>
            <a:prstDash val="sysDash"/>
          </a:ln>
        </p:spPr>
        <p:txBody>
          <a:bodyPr vert="horz" lIns="90000" tIns="46800" rIns="90000" bIns="46800" rtlCol="0">
            <a:normAutofit/>
          </a:bodyPr>
          <a:lstStyle/>
          <a:p>
            <a:pPr marR="0" lvl="0">
              <a:spcBef>
                <a:spcPts val="1200"/>
              </a:spcBef>
              <a:spcAft>
                <a:spcPct val="0"/>
              </a:spcAft>
              <a:buClr>
                <a:schemeClr val="accent6"/>
              </a:buClr>
              <a:buSzTx/>
            </a:pPr>
            <a:r>
              <a:rPr lang="zh-CN" altLang="en-US"/>
              <a:t>单击此处编辑母版文本样式</a:t>
            </a:r>
            <a:endParaRPr lang="zh-CN" altLang="en-US"/>
          </a:p>
          <a:p>
            <a:pPr marL="449580" marR="0" lvl="1" indent="-231775">
              <a:spcBef>
                <a:spcPts val="1200"/>
              </a:spcBef>
              <a:spcAft>
                <a:spcPct val="0"/>
              </a:spcAft>
              <a:buClr>
                <a:schemeClr val="accent6"/>
              </a:buClr>
              <a:tabLst>
                <a:tab pos="1609725"/>
              </a:tabLst>
            </a:pPr>
            <a:r>
              <a:rPr lang="zh-CN" altLang="en-US"/>
              <a:t>二级</a:t>
            </a:r>
            <a:endParaRPr lang="zh-CN" altLang="en-US"/>
          </a:p>
          <a:p>
            <a:pPr marL="719455" marR="0" lvl="2" indent="-276225">
              <a:spcBef>
                <a:spcPts val="1200"/>
              </a:spcBef>
              <a:spcAft>
                <a:spcPct val="0"/>
              </a:spcAft>
              <a:buClr>
                <a:schemeClr val="accent6"/>
              </a:buClr>
            </a:pPr>
            <a:r>
              <a:rPr lang="zh-CN" altLang="en-US"/>
              <a:t>三级</a:t>
            </a:r>
            <a:endParaRPr lang="zh-CN" altLang="en-US"/>
          </a:p>
          <a:p>
            <a:pPr marL="987425" marR="0" lvl="3" indent="-262255">
              <a:spcBef>
                <a:spcPts val="1200"/>
              </a:spcBef>
              <a:spcAft>
                <a:spcPct val="0"/>
              </a:spcAft>
              <a:buClr>
                <a:schemeClr val="accent6"/>
              </a:buClr>
              <a:tabLst>
                <a:tab pos="899795"/>
              </a:tabLst>
            </a:pPr>
            <a:r>
              <a:rPr lang="zh-CN" altLang="en-US"/>
              <a:t>四级</a:t>
            </a:r>
            <a:endParaRPr lang="zh-CN" altLang="en-US"/>
          </a:p>
          <a:p>
            <a:pPr marL="1256030" marR="0" lvl="4" indent="-262255">
              <a:spcBef>
                <a:spcPts val="1200"/>
              </a:spcBef>
              <a:spcAft>
                <a:spcPct val="0"/>
              </a:spcAft>
              <a:buClr>
                <a:schemeClr val="accent6"/>
              </a:buClr>
            </a:pPr>
            <a:r>
              <a:rPr lang="zh-CN" altLang="en-US"/>
              <a:t>五级</a:t>
            </a:r>
            <a:endParaRPr lang="zh-CN" altLang="en-US"/>
          </a:p>
        </p:txBody>
      </p:sp>
      <p:sp>
        <p:nvSpPr>
          <p:cNvPr id="1048666" name="标题占位符 2"/>
          <p:cNvSpPr>
            <a:spLocks noGrp="1"/>
          </p:cNvSpPr>
          <p:nvPr>
            <p:ph type="title"/>
            <p:custDataLst>
              <p:tags r:id="rId20"/>
            </p:custDataLst>
          </p:nvPr>
        </p:nvSpPr>
        <p:spPr>
          <a:xfrm>
            <a:off x="654415" y="365126"/>
            <a:ext cx="10699385" cy="95982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8"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96481" r:id="rId2"/>
    <p:sldLayoutId id="2147496482" r:id="rId3"/>
    <p:sldLayoutId id="2147496483" r:id="rId4"/>
    <p:sldLayoutId id="2147496484" r:id="rId5"/>
    <p:sldLayoutId id="2147496485" r:id="rId6"/>
    <p:sldLayoutId id="2147496486" r:id="rId7"/>
    <p:sldLayoutId id="2147496487" r:id="rId8"/>
    <p:sldLayoutId id="2147496488" r:id="rId9"/>
    <p:sldLayoutId id="2147496489" r:id="rId10"/>
    <p:sldLayoutId id="2147496490" r:id="rId11"/>
  </p:sldLayoutIdLst>
  <p:transition/>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tx1">
              <a:lumMod val="75000"/>
              <a:lumOff val="25000"/>
            </a:schemeClr>
          </a:solidFill>
          <a:latin typeface="+mj-ea"/>
          <a:ea typeface="+mj-ea"/>
          <a:cs typeface="汉仪粗圆简" panose="02010600000101010101" charset="-122"/>
          <a:sym typeface="汉仪粗圆简"/>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汉仪粗圆简" panose="0201060000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5214402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3"/>
            </p:custDataLst>
          </p:nvPr>
        </p:nvSpPr>
        <p:spPr/>
        <p:txBody>
          <a:bodyPr/>
          <a:lstStyle/>
          <a:p>
            <a:r>
              <a:rPr lang="zh-CN" altLang="en-US"/>
              <a:t>汇报人：</a:t>
            </a:r>
            <a:r>
              <a:rPr lang="en-US" altLang="zh-CN"/>
              <a:t>XX</a:t>
            </a:r>
            <a:endParaRPr lang="zh-CN" altLang="en-US"/>
          </a:p>
        </p:txBody>
      </p:sp>
      <p:sp>
        <p:nvSpPr>
          <p:cNvPr id="1048650" name="文本占位符 3"/>
          <p:cNvSpPr>
            <a:spLocks noGrp="1"/>
          </p:cNvSpPr>
          <p:nvPr>
            <p:ph type="body" idx="2"/>
            <p:custDataLst>
              <p:tags r:id="rId4"/>
            </p:custDataLst>
          </p:nvPr>
        </p:nvSpPr>
        <p:spPr/>
        <p:txBody>
          <a:bodyPr/>
          <a:lstStyle/>
          <a:p>
            <a:r>
              <a:rPr lang="zh-CN" altLang="en-US"/>
              <a:t>添加副标题</a:t>
            </a:r>
            <a:endParaRPr lang="zh-CN" altLang="en-US"/>
          </a:p>
        </p:txBody>
      </p:sp>
      <p:sp>
        <p:nvSpPr>
          <p:cNvPr id="1048652" name="标题 4"/>
          <p:cNvSpPr>
            <a:spLocks noGrp="1"/>
          </p:cNvSpPr>
          <p:nvPr>
            <p:ph type="title" idx="1"/>
            <p:custDataLst>
              <p:tags r:id="rId5"/>
            </p:custDataLst>
          </p:nvPr>
        </p:nvSpPr>
        <p:spPr/>
        <p:txBody>
          <a:bodyPr>
            <a:normAutofit fontScale="90000"/>
          </a:bodyPr>
          <a:lstStyle/>
          <a:p>
            <a:r>
              <a:rPr lang="zh-CN" altLang="en-US"/>
              <a:t>食品加工技术市场研究及2024年投资机会预测</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59" name=""/>
        <p:cNvGrpSpPr/>
        <p:nvPr/>
      </p:nvGrpSpPr>
      <p:grpSpPr>
        <a:xfrm>
          <a:off x="0" y="0"/>
          <a:ext cx="0" cy="0"/>
        </a:xfrm>
      </p:grpSpPr>
      <p:sp>
        <p:nvSpPr>
          <p:cNvPr id="1048844" name="标题 2"/>
          <p:cNvSpPr>
            <a:spLocks noGrp="1"/>
          </p:cNvSpPr>
          <p:nvPr>
            <p:ph type="title" idx="4"/>
            <p:custDataLst>
              <p:tags r:id="rId2"/>
            </p:custDataLst>
          </p:nvPr>
        </p:nvSpPr>
        <p:spPr/>
        <p:txBody>
          <a:bodyPr/>
          <a:lstStyle/>
          <a:p>
            <a:r>
              <a:rPr lang="zh-CN" altLang="en-US"/>
              <a:t>目录</a:t>
            </a:r>
            <a:endParaRPr lang="zh-CN" altLang="en-US"/>
          </a:p>
        </p:txBody>
      </p:sp>
      <p:sp>
        <p:nvSpPr>
          <p:cNvPr id="1048846" name="序号"/>
          <p:cNvSpPr txBox="1"/>
          <p:nvPr>
            <p:custDataLst>
              <p:tags r:id="rId3"/>
            </p:custDataLst>
          </p:nvPr>
        </p:nvSpPr>
        <p:spPr>
          <a:xfrm>
            <a:off x="511111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One</a:t>
            </a:r>
            <a:endParaRPr lang="en-US">
              <a:solidFill>
                <a:schemeClr val="accent5"/>
              </a:solidFill>
              <a:latin typeface="+mj-ea"/>
              <a:ea typeface="+mj-ea"/>
              <a:cs typeface="汉仪粗圆简" panose="02010600000101010101" charset="-122"/>
            </a:endParaRPr>
          </a:p>
        </p:txBody>
      </p:sp>
      <p:sp>
        <p:nvSpPr>
          <p:cNvPr id="1048848" name="标题"/>
          <p:cNvSpPr txBox="1"/>
          <p:nvPr>
            <p:custDataLst>
              <p:tags r:id="rId4"/>
            </p:custDataLst>
          </p:nvPr>
        </p:nvSpPr>
        <p:spPr>
          <a:xfrm>
            <a:off x="5111115" y="2194560"/>
            <a:ext cx="3052445" cy="94551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食品加工技术市场概述</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0" name="序号"/>
          <p:cNvSpPr txBox="1"/>
          <p:nvPr>
            <p:custDataLst>
              <p:tags r:id="rId5"/>
            </p:custDataLst>
          </p:nvPr>
        </p:nvSpPr>
        <p:spPr>
          <a:xfrm>
            <a:off x="855408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Two</a:t>
            </a:r>
            <a:endParaRPr lang="en-US">
              <a:solidFill>
                <a:schemeClr val="accent5"/>
              </a:solidFill>
              <a:latin typeface="+mj-ea"/>
              <a:ea typeface="+mj-ea"/>
              <a:cs typeface="汉仪粗圆简" panose="02010600000101010101" charset="-122"/>
            </a:endParaRPr>
          </a:p>
        </p:txBody>
      </p:sp>
      <p:sp>
        <p:nvSpPr>
          <p:cNvPr id="1048852" name="标题"/>
          <p:cNvSpPr txBox="1"/>
          <p:nvPr>
            <p:custDataLst>
              <p:tags r:id="rId6"/>
            </p:custDataLst>
          </p:nvPr>
        </p:nvSpPr>
        <p:spPr>
          <a:xfrm>
            <a:off x="8554085" y="219456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食品加工技术市场研究</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4" name="序号"/>
          <p:cNvSpPr txBox="1"/>
          <p:nvPr>
            <p:custDataLst>
              <p:tags r:id="rId7"/>
            </p:custDataLst>
          </p:nvPr>
        </p:nvSpPr>
        <p:spPr>
          <a:xfrm>
            <a:off x="511111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Three</a:t>
            </a:r>
            <a:endParaRPr lang="en-US">
              <a:solidFill>
                <a:schemeClr val="accent5"/>
              </a:solidFill>
              <a:latin typeface="+mj-ea"/>
              <a:ea typeface="+mj-ea"/>
              <a:cs typeface="汉仪粗圆简" panose="02010600000101010101" charset="-122"/>
            </a:endParaRPr>
          </a:p>
        </p:txBody>
      </p:sp>
      <p:sp>
        <p:nvSpPr>
          <p:cNvPr id="1048856" name="标题"/>
          <p:cNvSpPr txBox="1"/>
          <p:nvPr>
            <p:custDataLst>
              <p:tags r:id="rId8"/>
            </p:custDataLst>
          </p:nvPr>
        </p:nvSpPr>
        <p:spPr>
          <a:xfrm>
            <a:off x="511111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食品加工技术应用领域</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8" name="序号"/>
          <p:cNvSpPr txBox="1"/>
          <p:nvPr>
            <p:custDataLst>
              <p:tags r:id="rId9"/>
            </p:custDataLst>
          </p:nvPr>
        </p:nvSpPr>
        <p:spPr>
          <a:xfrm>
            <a:off x="855408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Four</a:t>
            </a:r>
            <a:endParaRPr lang="en-US">
              <a:solidFill>
                <a:schemeClr val="accent5"/>
              </a:solidFill>
              <a:latin typeface="+mj-ea"/>
              <a:ea typeface="+mj-ea"/>
              <a:cs typeface="汉仪粗圆简" panose="02010600000101010101" charset="-122"/>
            </a:endParaRPr>
          </a:p>
        </p:txBody>
      </p:sp>
      <p:sp>
        <p:nvSpPr>
          <p:cNvPr id="1048860" name="标题"/>
          <p:cNvSpPr txBox="1"/>
          <p:nvPr>
            <p:custDataLst>
              <p:tags r:id="rId10"/>
            </p:custDataLst>
          </p:nvPr>
        </p:nvSpPr>
        <p:spPr>
          <a:xfrm>
            <a:off x="855408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2024年食品加工技术投资机会预测</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2" name="序号"/>
          <p:cNvSpPr txBox="1"/>
          <p:nvPr>
            <p:custDataLst>
              <p:tags r:id="rId11"/>
            </p:custDataLst>
          </p:nvPr>
        </p:nvSpPr>
        <p:spPr>
          <a:xfrm>
            <a:off x="514032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Five</a:t>
            </a:r>
            <a:endParaRPr lang="en-US">
              <a:solidFill>
                <a:schemeClr val="accent5"/>
              </a:solidFill>
              <a:latin typeface="+mj-ea"/>
              <a:ea typeface="+mj-ea"/>
              <a:cs typeface="汉仪粗圆简" panose="02010600000101010101" charset="-122"/>
            </a:endParaRPr>
          </a:p>
        </p:txBody>
      </p:sp>
      <p:sp>
        <p:nvSpPr>
          <p:cNvPr id="1048864" name="标题"/>
          <p:cNvSpPr txBox="1"/>
          <p:nvPr>
            <p:custDataLst>
              <p:tags r:id="rId12"/>
            </p:custDataLst>
          </p:nvPr>
        </p:nvSpPr>
        <p:spPr>
          <a:xfrm>
            <a:off x="514032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结论与建议</a:t>
            </a:r>
            <a:endParaRPr lang="zh-CN" altLang="en-US" sz="2800">
              <a:solidFill>
                <a:schemeClr val="lt1">
                  <a:lumMod val="100000"/>
                </a:schemeClr>
              </a:solidFill>
              <a:latin typeface="+mj-ea"/>
              <a:ea typeface="+mj-ea"/>
              <a:cs typeface="汉仪粗圆简" panose="02010600000101010101" charset="-122"/>
              <a:sym typeface="+mn-ea"/>
            </a:endParaRPr>
          </a:p>
        </p:txBody>
      </p:sp>
    </p:spTree>
    <p:custDataLst>
      <p:tags r:id="rId1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67" name=""/>
        <p:cNvGrpSpPr/>
        <p:nvPr/>
      </p:nvGrpSpPr>
      <p:grpSpPr>
        <a:xfrm>
          <a:off x="0" y="0"/>
          <a:ext cx="0" cy="0"/>
        </a:xfrm>
      </p:grpSpPr>
      <p:sp>
        <p:nvSpPr>
          <p:cNvPr id="1048906" name="文本占位符 2"/>
          <p:cNvSpPr>
            <a:spLocks noGrp="1"/>
          </p:cNvSpPr>
          <p:nvPr>
            <p:ph type="body" idx="2"/>
            <p:custDataLst>
              <p:tags r:id="rId2"/>
            </p:custDataLst>
          </p:nvPr>
        </p:nvSpPr>
        <p:spPr/>
        <p:txBody>
          <a:bodyPr/>
          <a:lstStyle/>
          <a:p>
            <a:r>
              <a:rPr lang="zh-CN" altLang="en-US"/>
              <a:t>PART ONE</a:t>
            </a:r>
            <a:endParaRPr lang="zh-CN" altLang="en-US"/>
          </a:p>
        </p:txBody>
      </p:sp>
      <p:sp>
        <p:nvSpPr>
          <p:cNvPr id="1048908" name="标题 4"/>
          <p:cNvSpPr>
            <a:spLocks noGrp="1"/>
          </p:cNvSpPr>
          <p:nvPr>
            <p:ph type="title" idx="1"/>
            <p:custDataLst>
              <p:tags r:id="rId3"/>
            </p:custDataLst>
          </p:nvPr>
        </p:nvSpPr>
        <p:spPr/>
        <p:txBody>
          <a:bodyPr/>
          <a:lstStyle/>
          <a:p>
            <a:r>
              <a:rPr lang="zh-CN" altLang="en-US"/>
              <a:t>食品加工技术市场概述</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9" name=""/>
        <p:cNvGrpSpPr/>
        <p:nvPr/>
      </p:nvGrpSpPr>
      <p:grpSpPr>
        <a:xfrm>
          <a:off x="0" y="0"/>
          <a:ext cx="0" cy="0"/>
        </a:xfrm>
      </p:grpSpPr>
      <p:sp>
        <p:nvSpPr>
          <p:cNvPr id="1048970" name="标题 2"/>
          <p:cNvSpPr>
            <a:spLocks noGrp="1"/>
          </p:cNvSpPr>
          <p:nvPr>
            <p:ph type="title" idx="2"/>
          </p:nvPr>
        </p:nvSpPr>
        <p:spPr/>
        <p:txBody>
          <a:bodyPr/>
          <a:lstStyle/>
          <a:p>
            <a:r>
              <a:rPr lang="zh-CN" altLang="en-US"/>
              <a:t>食品加工技术定义</a:t>
            </a:r>
            <a:endParaRPr lang="zh-CN" altLang="en-US"/>
          </a:p>
        </p:txBody>
      </p:sp>
      <p:sp>
        <p:nvSpPr>
          <p:cNvPr id="1048972" name="Freeform 21"/>
          <p:cNvSpPr>
            <a:spLocks noChangeArrowheads="1"/>
          </p:cNvSpPr>
          <p:nvPr>
            <p:custDataLst>
              <p:tags r:id="rId2"/>
            </p:custDataLst>
          </p:nvPr>
        </p:nvSpPr>
        <p:spPr bwMode="auto">
          <a:xfrm>
            <a:off x="654755" y="1966435"/>
            <a:ext cx="2149867" cy="1823393"/>
          </a:xfrm>
          <a:custGeom>
            <a:gdLst>
              <a:gd name="T0" fmla="*/ 0 w 5260"/>
              <a:gd name="T1" fmla="*/ 3425 h 3426"/>
              <a:gd name="T2" fmla="*/ 5259 w 5260"/>
              <a:gd name="T3" fmla="*/ 1351 h 3426"/>
              <a:gd name="T4" fmla="*/ 5259 w 5260"/>
              <a:gd name="T5" fmla="*/ 0 h 3426"/>
              <a:gd name="T6" fmla="*/ 0 w 5260"/>
              <a:gd name="T7" fmla="*/ 2072 h 3426"/>
              <a:gd name="T8" fmla="*/ 0 w 5260"/>
              <a:gd name="T9" fmla="*/ 3425 h 3426"/>
            </a:gdLst>
            <a:cxnLst>
              <a:cxn ang="0">
                <a:pos x="T0" y="T1"/>
              </a:cxn>
              <a:cxn ang="0">
                <a:pos x="T2" y="T3"/>
              </a:cxn>
              <a:cxn ang="0">
                <a:pos x="T4" y="T5"/>
              </a:cxn>
              <a:cxn ang="0">
                <a:pos x="T6" y="T7"/>
              </a:cxn>
              <a:cxn ang="0">
                <a:pos x="T8" y="T9"/>
              </a:cxn>
            </a:cxnLst>
            <a:rect l="0" t="0" r="r" b="b"/>
            <a:pathLst>
              <a:path w="5260" h="3425">
                <a:moveTo>
                  <a:pt x="0" y="3425"/>
                </a:moveTo>
                <a:lnTo>
                  <a:pt x="5259" y="1351"/>
                </a:lnTo>
                <a:lnTo>
                  <a:pt x="5259" y="0"/>
                </a:lnTo>
                <a:lnTo>
                  <a:pt x="0" y="2072"/>
                </a:lnTo>
                <a:lnTo>
                  <a:pt x="0" y="3425"/>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en-US" sz="2000">
              <a:solidFill>
                <a:schemeClr val="lt1"/>
              </a:solidFill>
            </a:endParaRPr>
          </a:p>
        </p:txBody>
      </p:sp>
      <p:sp>
        <p:nvSpPr>
          <p:cNvPr id="1048974" name="Freeform 22"/>
          <p:cNvSpPr>
            <a:spLocks noChangeArrowheads="1"/>
          </p:cNvSpPr>
          <p:nvPr>
            <p:custDataLst>
              <p:tags r:id="rId3"/>
            </p:custDataLst>
          </p:nvPr>
        </p:nvSpPr>
        <p:spPr bwMode="auto">
          <a:xfrm>
            <a:off x="654755" y="3050464"/>
            <a:ext cx="2149867" cy="1828087"/>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en-US" sz="2000">
              <a:solidFill>
                <a:schemeClr val="lt1"/>
              </a:solidFill>
            </a:endParaRPr>
          </a:p>
        </p:txBody>
      </p:sp>
      <p:sp>
        <p:nvSpPr>
          <p:cNvPr id="1048976" name="Freeform 26"/>
          <p:cNvSpPr>
            <a:spLocks noChangeArrowheads="1"/>
          </p:cNvSpPr>
          <p:nvPr>
            <p:custDataLst>
              <p:tags r:id="rId4"/>
            </p:custDataLst>
          </p:nvPr>
        </p:nvSpPr>
        <p:spPr bwMode="auto">
          <a:xfrm>
            <a:off x="654755" y="3053004"/>
            <a:ext cx="2149867" cy="736809"/>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汉仪粗圆简"/>
                <a:ea typeface="+mn-ea"/>
                <a:cs typeface="+mn-cs"/>
              </a:defRPr>
            </a:lvl1pPr>
            <a:lvl2pPr marL="457200" algn="l" defTabSz="914400" rtl="0" eaLnBrk="1" latinLnBrk="0" hangingPunct="1">
              <a:defRPr sz="1800" kern="1200">
                <a:solidFill>
                  <a:srgbClr val="000000"/>
                </a:solidFill>
                <a:latin typeface="汉仪粗圆简"/>
                <a:ea typeface="+mn-ea"/>
                <a:cs typeface="+mn-cs"/>
              </a:defRPr>
            </a:lvl2pPr>
            <a:lvl3pPr marL="914400" algn="l" defTabSz="914400" rtl="0" eaLnBrk="1" latinLnBrk="0" hangingPunct="1">
              <a:defRPr sz="1800" kern="1200">
                <a:solidFill>
                  <a:srgbClr val="000000"/>
                </a:solidFill>
                <a:latin typeface="汉仪粗圆简"/>
                <a:ea typeface="+mn-ea"/>
                <a:cs typeface="+mn-cs"/>
              </a:defRPr>
            </a:lvl3pPr>
            <a:lvl4pPr marL="1371600" algn="l" defTabSz="914400" rtl="0" eaLnBrk="1" latinLnBrk="0" hangingPunct="1">
              <a:defRPr sz="1800" kern="1200">
                <a:solidFill>
                  <a:srgbClr val="000000"/>
                </a:solidFill>
                <a:latin typeface="汉仪粗圆简"/>
                <a:ea typeface="+mn-ea"/>
                <a:cs typeface="+mn-cs"/>
              </a:defRPr>
            </a:lvl4pPr>
            <a:lvl5pPr marL="1828800" algn="l" defTabSz="914400" rtl="0" eaLnBrk="1" latinLnBrk="0" hangingPunct="1">
              <a:defRPr sz="1800" kern="1200">
                <a:solidFill>
                  <a:srgbClr val="000000"/>
                </a:solidFill>
                <a:latin typeface="汉仪粗圆简"/>
                <a:ea typeface="+mn-ea"/>
                <a:cs typeface="+mn-cs"/>
              </a:defRPr>
            </a:lvl5pPr>
            <a:lvl6pPr marL="2286000" algn="l" defTabSz="914400" rtl="0" eaLnBrk="1" latinLnBrk="0" hangingPunct="1">
              <a:defRPr sz="1800" kern="1200">
                <a:solidFill>
                  <a:srgbClr val="000000"/>
                </a:solidFill>
                <a:latin typeface="汉仪粗圆简"/>
                <a:ea typeface="+mn-ea"/>
                <a:cs typeface="+mn-cs"/>
              </a:defRPr>
            </a:lvl6pPr>
            <a:lvl7pPr marL="2743200" algn="l" defTabSz="914400" rtl="0" eaLnBrk="1" latinLnBrk="0" hangingPunct="1">
              <a:defRPr sz="1800" kern="1200">
                <a:solidFill>
                  <a:srgbClr val="000000"/>
                </a:solidFill>
                <a:latin typeface="汉仪粗圆简"/>
                <a:ea typeface="+mn-ea"/>
                <a:cs typeface="+mn-cs"/>
              </a:defRPr>
            </a:lvl7pPr>
            <a:lvl8pPr marL="3200400" algn="l" defTabSz="914400" rtl="0" eaLnBrk="1" latinLnBrk="0" hangingPunct="1">
              <a:defRPr sz="1800" kern="1200">
                <a:solidFill>
                  <a:srgbClr val="000000"/>
                </a:solidFill>
                <a:latin typeface="汉仪粗圆简"/>
                <a:ea typeface="+mn-ea"/>
                <a:cs typeface="+mn-cs"/>
              </a:defRPr>
            </a:lvl8pPr>
            <a:lvl9pPr marL="3657600" algn="l" defTabSz="914400" rtl="0" eaLnBrk="1" latinLnBrk="0" hangingPunct="1">
              <a:defRPr sz="1800" kern="1200">
                <a:solidFill>
                  <a:srgbClr val="000000"/>
                </a:solidFill>
                <a:latin typeface="汉仪粗圆简"/>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8978" name="Freeform 22"/>
          <p:cNvSpPr>
            <a:spLocks noChangeArrowheads="1"/>
          </p:cNvSpPr>
          <p:nvPr>
            <p:custDataLst>
              <p:tags r:id="rId5"/>
            </p:custDataLst>
          </p:nvPr>
        </p:nvSpPr>
        <p:spPr bwMode="auto">
          <a:xfrm>
            <a:off x="654755" y="4139573"/>
            <a:ext cx="2149867" cy="1828087"/>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en-US" sz="2000">
              <a:solidFill>
                <a:schemeClr val="lt1"/>
              </a:solidFill>
            </a:endParaRPr>
          </a:p>
        </p:txBody>
      </p:sp>
      <p:sp>
        <p:nvSpPr>
          <p:cNvPr id="1048980" name="Freeform 27"/>
          <p:cNvSpPr>
            <a:spLocks noChangeArrowheads="1"/>
          </p:cNvSpPr>
          <p:nvPr>
            <p:custDataLst>
              <p:tags r:id="rId6"/>
            </p:custDataLst>
          </p:nvPr>
        </p:nvSpPr>
        <p:spPr bwMode="auto">
          <a:xfrm>
            <a:off x="654755" y="5228046"/>
            <a:ext cx="2149867" cy="739216"/>
          </a:xfrm>
          <a:custGeom>
            <a:gdLst>
              <a:gd name="T0" fmla="*/ 5259 w 5260"/>
              <a:gd name="T1" fmla="*/ 1352 h 1353"/>
              <a:gd name="T2" fmla="*/ 0 w 5260"/>
              <a:gd name="T3" fmla="*/ 1352 h 1353"/>
              <a:gd name="T4" fmla="*/ 0 w 5260"/>
              <a:gd name="T5" fmla="*/ 0 h 1353"/>
              <a:gd name="T6" fmla="*/ 5259 w 5260"/>
              <a:gd name="T7" fmla="*/ 0 h 1353"/>
              <a:gd name="T8" fmla="*/ 4647 w 5260"/>
              <a:gd name="T9" fmla="*/ 677 h 1353"/>
              <a:gd name="T10" fmla="*/ 5259 w 5260"/>
              <a:gd name="T11" fmla="*/ 1352 h 1353"/>
            </a:gdLst>
            <a:cxnLst>
              <a:cxn ang="0">
                <a:pos x="T0" y="T1"/>
              </a:cxn>
              <a:cxn ang="0">
                <a:pos x="T2" y="T3"/>
              </a:cxn>
              <a:cxn ang="0">
                <a:pos x="T4" y="T5"/>
              </a:cxn>
              <a:cxn ang="0">
                <a:pos x="T6" y="T7"/>
              </a:cxn>
              <a:cxn ang="0">
                <a:pos x="T8" y="T9"/>
              </a:cxn>
              <a:cxn ang="0">
                <a:pos x="T10" y="T11"/>
              </a:cxn>
            </a:cxnLst>
            <a:rect l="0" t="0" r="r" b="b"/>
            <a:pathLst>
              <a:path w="5260" h="1353">
                <a:moveTo>
                  <a:pt x="5259" y="1352"/>
                </a:moveTo>
                <a:lnTo>
                  <a:pt x="0" y="1352"/>
                </a:lnTo>
                <a:lnTo>
                  <a:pt x="0" y="0"/>
                </a:lnTo>
                <a:lnTo>
                  <a:pt x="5259" y="0"/>
                </a:lnTo>
                <a:lnTo>
                  <a:pt x="4647" y="677"/>
                </a:lnTo>
                <a:lnTo>
                  <a:pt x="5259" y="1352"/>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汉仪粗圆简"/>
                <a:ea typeface="+mn-ea"/>
                <a:cs typeface="+mn-cs"/>
              </a:defRPr>
            </a:lvl1pPr>
            <a:lvl2pPr marL="457200" algn="l" defTabSz="914400" rtl="0" eaLnBrk="1" latinLnBrk="0" hangingPunct="1">
              <a:defRPr sz="1800" kern="1200">
                <a:solidFill>
                  <a:srgbClr val="000000"/>
                </a:solidFill>
                <a:latin typeface="汉仪粗圆简"/>
                <a:ea typeface="+mn-ea"/>
                <a:cs typeface="+mn-cs"/>
              </a:defRPr>
            </a:lvl2pPr>
            <a:lvl3pPr marL="914400" algn="l" defTabSz="914400" rtl="0" eaLnBrk="1" latinLnBrk="0" hangingPunct="1">
              <a:defRPr sz="1800" kern="1200">
                <a:solidFill>
                  <a:srgbClr val="000000"/>
                </a:solidFill>
                <a:latin typeface="汉仪粗圆简"/>
                <a:ea typeface="+mn-ea"/>
                <a:cs typeface="+mn-cs"/>
              </a:defRPr>
            </a:lvl3pPr>
            <a:lvl4pPr marL="1371600" algn="l" defTabSz="914400" rtl="0" eaLnBrk="1" latinLnBrk="0" hangingPunct="1">
              <a:defRPr sz="1800" kern="1200">
                <a:solidFill>
                  <a:srgbClr val="000000"/>
                </a:solidFill>
                <a:latin typeface="汉仪粗圆简"/>
                <a:ea typeface="+mn-ea"/>
                <a:cs typeface="+mn-cs"/>
              </a:defRPr>
            </a:lvl4pPr>
            <a:lvl5pPr marL="1828800" algn="l" defTabSz="914400" rtl="0" eaLnBrk="1" latinLnBrk="0" hangingPunct="1">
              <a:defRPr sz="1800" kern="1200">
                <a:solidFill>
                  <a:srgbClr val="000000"/>
                </a:solidFill>
                <a:latin typeface="汉仪粗圆简"/>
                <a:ea typeface="+mn-ea"/>
                <a:cs typeface="+mn-cs"/>
              </a:defRPr>
            </a:lvl5pPr>
            <a:lvl6pPr marL="2286000" algn="l" defTabSz="914400" rtl="0" eaLnBrk="1" latinLnBrk="0" hangingPunct="1">
              <a:defRPr sz="1800" kern="1200">
                <a:solidFill>
                  <a:srgbClr val="000000"/>
                </a:solidFill>
                <a:latin typeface="汉仪粗圆简"/>
                <a:ea typeface="+mn-ea"/>
                <a:cs typeface="+mn-cs"/>
              </a:defRPr>
            </a:lvl6pPr>
            <a:lvl7pPr marL="2743200" algn="l" defTabSz="914400" rtl="0" eaLnBrk="1" latinLnBrk="0" hangingPunct="1">
              <a:defRPr sz="1800" kern="1200">
                <a:solidFill>
                  <a:srgbClr val="000000"/>
                </a:solidFill>
                <a:latin typeface="汉仪粗圆简"/>
                <a:ea typeface="+mn-ea"/>
                <a:cs typeface="+mn-cs"/>
              </a:defRPr>
            </a:lvl7pPr>
            <a:lvl8pPr marL="3200400" algn="l" defTabSz="914400" rtl="0" eaLnBrk="1" latinLnBrk="0" hangingPunct="1">
              <a:defRPr sz="1800" kern="1200">
                <a:solidFill>
                  <a:srgbClr val="000000"/>
                </a:solidFill>
                <a:latin typeface="汉仪粗圆简"/>
                <a:ea typeface="+mn-ea"/>
                <a:cs typeface="+mn-cs"/>
              </a:defRPr>
            </a:lvl8pPr>
            <a:lvl9pPr marL="3657600" algn="l" defTabSz="914400" rtl="0" eaLnBrk="1" latinLnBrk="0" hangingPunct="1">
              <a:defRPr sz="1800" kern="1200">
                <a:solidFill>
                  <a:srgbClr val="000000"/>
                </a:solidFill>
                <a:latin typeface="汉仪粗圆简"/>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8982" name="Freeform 26"/>
          <p:cNvSpPr>
            <a:spLocks noChangeArrowheads="1"/>
          </p:cNvSpPr>
          <p:nvPr>
            <p:custDataLst>
              <p:tags r:id="rId7"/>
            </p:custDataLst>
          </p:nvPr>
        </p:nvSpPr>
        <p:spPr bwMode="auto">
          <a:xfrm>
            <a:off x="654755" y="4142113"/>
            <a:ext cx="2149867" cy="736809"/>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汉仪粗圆简"/>
                <a:ea typeface="+mn-ea"/>
                <a:cs typeface="+mn-cs"/>
              </a:defRPr>
            </a:lvl1pPr>
            <a:lvl2pPr marL="457200" algn="l" defTabSz="914400" rtl="0" eaLnBrk="1" latinLnBrk="0" hangingPunct="1">
              <a:defRPr sz="1800" kern="1200">
                <a:solidFill>
                  <a:srgbClr val="000000"/>
                </a:solidFill>
                <a:latin typeface="汉仪粗圆简"/>
                <a:ea typeface="+mn-ea"/>
                <a:cs typeface="+mn-cs"/>
              </a:defRPr>
            </a:lvl2pPr>
            <a:lvl3pPr marL="914400" algn="l" defTabSz="914400" rtl="0" eaLnBrk="1" latinLnBrk="0" hangingPunct="1">
              <a:defRPr sz="1800" kern="1200">
                <a:solidFill>
                  <a:srgbClr val="000000"/>
                </a:solidFill>
                <a:latin typeface="汉仪粗圆简"/>
                <a:ea typeface="+mn-ea"/>
                <a:cs typeface="+mn-cs"/>
              </a:defRPr>
            </a:lvl3pPr>
            <a:lvl4pPr marL="1371600" algn="l" defTabSz="914400" rtl="0" eaLnBrk="1" latinLnBrk="0" hangingPunct="1">
              <a:defRPr sz="1800" kern="1200">
                <a:solidFill>
                  <a:srgbClr val="000000"/>
                </a:solidFill>
                <a:latin typeface="汉仪粗圆简"/>
                <a:ea typeface="+mn-ea"/>
                <a:cs typeface="+mn-cs"/>
              </a:defRPr>
            </a:lvl4pPr>
            <a:lvl5pPr marL="1828800" algn="l" defTabSz="914400" rtl="0" eaLnBrk="1" latinLnBrk="0" hangingPunct="1">
              <a:defRPr sz="1800" kern="1200">
                <a:solidFill>
                  <a:srgbClr val="000000"/>
                </a:solidFill>
                <a:latin typeface="汉仪粗圆简"/>
                <a:ea typeface="+mn-ea"/>
                <a:cs typeface="+mn-cs"/>
              </a:defRPr>
            </a:lvl5pPr>
            <a:lvl6pPr marL="2286000" algn="l" defTabSz="914400" rtl="0" eaLnBrk="1" latinLnBrk="0" hangingPunct="1">
              <a:defRPr sz="1800" kern="1200">
                <a:solidFill>
                  <a:srgbClr val="000000"/>
                </a:solidFill>
                <a:latin typeface="汉仪粗圆简"/>
                <a:ea typeface="+mn-ea"/>
                <a:cs typeface="+mn-cs"/>
              </a:defRPr>
            </a:lvl6pPr>
            <a:lvl7pPr marL="2743200" algn="l" defTabSz="914400" rtl="0" eaLnBrk="1" latinLnBrk="0" hangingPunct="1">
              <a:defRPr sz="1800" kern="1200">
                <a:solidFill>
                  <a:srgbClr val="000000"/>
                </a:solidFill>
                <a:latin typeface="汉仪粗圆简"/>
                <a:ea typeface="+mn-ea"/>
                <a:cs typeface="+mn-cs"/>
              </a:defRPr>
            </a:lvl7pPr>
            <a:lvl8pPr marL="3200400" algn="l" defTabSz="914400" rtl="0" eaLnBrk="1" latinLnBrk="0" hangingPunct="1">
              <a:defRPr sz="1800" kern="1200">
                <a:solidFill>
                  <a:srgbClr val="000000"/>
                </a:solidFill>
                <a:latin typeface="汉仪粗圆简"/>
                <a:ea typeface="+mn-ea"/>
                <a:cs typeface="+mn-cs"/>
              </a:defRPr>
            </a:lvl8pPr>
            <a:lvl9pPr marL="3657600" algn="l" defTabSz="914400" rtl="0" eaLnBrk="1" latinLnBrk="0" hangingPunct="1">
              <a:defRPr sz="1800" kern="1200">
                <a:solidFill>
                  <a:srgbClr val="000000"/>
                </a:solidFill>
                <a:latin typeface="汉仪粗圆简"/>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8984" name="正文"/>
          <p:cNvSpPr txBox="1"/>
          <p:nvPr>
            <p:custDataLst>
              <p:tags r:id="rId8"/>
            </p:custDataLst>
          </p:nvPr>
        </p:nvSpPr>
        <p:spPr>
          <a:xfrm>
            <a:off x="2883142" y="1878163"/>
            <a:ext cx="8741555" cy="838219"/>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食品加工技术的定义：指通过物理、化学或生物的方法，对食品原料进行加工处理，提高食品的品质、口感、保存性及安全性，满足人们对食品的需求和要求。</a:t>
            </a:r>
            <a:endParaRPr lang="zh-CN" altLang="en-US" sz="1600" spc="150">
              <a:solidFill>
                <a:schemeClr val="tx1">
                  <a:lumMod val="65000"/>
                  <a:lumOff val="35000"/>
                </a:schemeClr>
              </a:solidFill>
              <a:latin typeface="+mn-ea"/>
            </a:endParaRPr>
          </a:p>
        </p:txBody>
      </p:sp>
      <p:sp>
        <p:nvSpPr>
          <p:cNvPr id="1048986" name="正文"/>
          <p:cNvSpPr txBox="1"/>
          <p:nvPr>
            <p:custDataLst>
              <p:tags r:id="rId9"/>
            </p:custDataLst>
          </p:nvPr>
        </p:nvSpPr>
        <p:spPr>
          <a:xfrm>
            <a:off x="2883142" y="2974893"/>
            <a:ext cx="8741555" cy="838219"/>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食品加工技术的分类：根据加工原理和应用领域，食品加工技术可分为机械加工、化学加工、生物加工和综合加工等类型。</a:t>
            </a:r>
            <a:endParaRPr lang="zh-CN" altLang="en-US" sz="1600" spc="150">
              <a:solidFill>
                <a:schemeClr val="tx1">
                  <a:lumMod val="65000"/>
                  <a:lumOff val="35000"/>
                </a:schemeClr>
              </a:solidFill>
              <a:latin typeface="+mn-ea"/>
            </a:endParaRPr>
          </a:p>
        </p:txBody>
      </p:sp>
      <p:sp>
        <p:nvSpPr>
          <p:cNvPr id="1048988" name="正文"/>
          <p:cNvSpPr txBox="1"/>
          <p:nvPr>
            <p:custDataLst>
              <p:tags r:id="rId10"/>
            </p:custDataLst>
          </p:nvPr>
        </p:nvSpPr>
        <p:spPr>
          <a:xfrm>
            <a:off x="2883142" y="4071622"/>
            <a:ext cx="8741555" cy="838219"/>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食品加工技术的发展历程：食品加工技术经历了从简单的手工制作到现代化的机械自动化生产的发展过程，不断推动着食品工业的进步。</a:t>
            </a:r>
            <a:endParaRPr lang="zh-CN" altLang="en-US" sz="1600" spc="150">
              <a:solidFill>
                <a:schemeClr val="tx1">
                  <a:lumMod val="65000"/>
                  <a:lumOff val="35000"/>
                </a:schemeClr>
              </a:solidFill>
              <a:latin typeface="+mn-ea"/>
            </a:endParaRPr>
          </a:p>
        </p:txBody>
      </p:sp>
      <p:sp>
        <p:nvSpPr>
          <p:cNvPr id="1048990" name="正文"/>
          <p:cNvSpPr txBox="1"/>
          <p:nvPr>
            <p:custDataLst>
              <p:tags r:id="rId11"/>
            </p:custDataLst>
          </p:nvPr>
        </p:nvSpPr>
        <p:spPr>
          <a:xfrm>
            <a:off x="2883142" y="5168352"/>
            <a:ext cx="8741555" cy="838219"/>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食品加工技术的未来趋势：随着科技的不断进步和人们对食品需求的日益多样化，食品加工技术将朝着更加高效、安全、环保的方向发展。</a:t>
            </a:r>
            <a:endParaRPr lang="zh-CN" altLang="en-US" sz="1600" spc="150">
              <a:solidFill>
                <a:schemeClr val="tx1">
                  <a:lumMod val="65000"/>
                  <a:lumOff val="35000"/>
                </a:schemeClr>
              </a:solidFill>
              <a:latin typeface="+mn-ea"/>
            </a:endParaRPr>
          </a:p>
        </p:txBody>
      </p:sp>
      <p:sp>
        <p:nvSpPr>
          <p:cNvPr id="1048992" name="Freeform 23"/>
          <p:cNvSpPr>
            <a:spLocks noChangeArrowheads="1"/>
          </p:cNvSpPr>
          <p:nvPr>
            <p:custDataLst>
              <p:tags r:id="rId12"/>
            </p:custDataLst>
          </p:nvPr>
        </p:nvSpPr>
        <p:spPr bwMode="auto">
          <a:xfrm>
            <a:off x="654755" y="1943573"/>
            <a:ext cx="2149867" cy="739216"/>
          </a:xfrm>
          <a:custGeom>
            <a:gdLst>
              <a:gd name="T0" fmla="*/ 5259 w 5260"/>
              <a:gd name="T1" fmla="*/ 1353 h 1354"/>
              <a:gd name="T2" fmla="*/ 0 w 5260"/>
              <a:gd name="T3" fmla="*/ 1353 h 1354"/>
              <a:gd name="T4" fmla="*/ 603 w 5260"/>
              <a:gd name="T5" fmla="*/ 677 h 1354"/>
              <a:gd name="T6" fmla="*/ 0 w 5260"/>
              <a:gd name="T7" fmla="*/ 0 h 1354"/>
              <a:gd name="T8" fmla="*/ 5259 w 5260"/>
              <a:gd name="T9" fmla="*/ 0 h 1354"/>
              <a:gd name="T10" fmla="*/ 5259 w 5260"/>
              <a:gd name="T11" fmla="*/ 1353 h 1354"/>
            </a:gdLst>
            <a:cxnLst>
              <a:cxn ang="0">
                <a:pos x="T0" y="T1"/>
              </a:cxn>
              <a:cxn ang="0">
                <a:pos x="T2" y="T3"/>
              </a:cxn>
              <a:cxn ang="0">
                <a:pos x="T4" y="T5"/>
              </a:cxn>
              <a:cxn ang="0">
                <a:pos x="T6" y="T7"/>
              </a:cxn>
              <a:cxn ang="0">
                <a:pos x="T8" y="T9"/>
              </a:cxn>
              <a:cxn ang="0">
                <a:pos x="T10" y="T11"/>
              </a:cxn>
            </a:cxnLst>
            <a:rect l="0" t="0" r="r" b="b"/>
            <a:pathLst>
              <a:path w="5260" h="1354">
                <a:moveTo>
                  <a:pt x="5259" y="1353"/>
                </a:moveTo>
                <a:lnTo>
                  <a:pt x="0" y="1353"/>
                </a:lnTo>
                <a:lnTo>
                  <a:pt x="603" y="677"/>
                </a:lnTo>
                <a:lnTo>
                  <a:pt x="0" y="0"/>
                </a:lnTo>
                <a:lnTo>
                  <a:pt x="5259" y="0"/>
                </a:lnTo>
                <a:lnTo>
                  <a:pt x="5259" y="1353"/>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汉仪粗圆简"/>
                <a:ea typeface="+mn-ea"/>
                <a:cs typeface="+mn-cs"/>
              </a:defRPr>
            </a:lvl1pPr>
            <a:lvl2pPr marL="457200" algn="l" defTabSz="914400" rtl="0" eaLnBrk="1" latinLnBrk="0" hangingPunct="1">
              <a:defRPr sz="1800" kern="1200">
                <a:solidFill>
                  <a:srgbClr val="000000"/>
                </a:solidFill>
                <a:latin typeface="汉仪粗圆简"/>
                <a:ea typeface="+mn-ea"/>
                <a:cs typeface="+mn-cs"/>
              </a:defRPr>
            </a:lvl2pPr>
            <a:lvl3pPr marL="914400" algn="l" defTabSz="914400" rtl="0" eaLnBrk="1" latinLnBrk="0" hangingPunct="1">
              <a:defRPr sz="1800" kern="1200">
                <a:solidFill>
                  <a:srgbClr val="000000"/>
                </a:solidFill>
                <a:latin typeface="汉仪粗圆简"/>
                <a:ea typeface="+mn-ea"/>
                <a:cs typeface="+mn-cs"/>
              </a:defRPr>
            </a:lvl3pPr>
            <a:lvl4pPr marL="1371600" algn="l" defTabSz="914400" rtl="0" eaLnBrk="1" latinLnBrk="0" hangingPunct="1">
              <a:defRPr sz="1800" kern="1200">
                <a:solidFill>
                  <a:srgbClr val="000000"/>
                </a:solidFill>
                <a:latin typeface="汉仪粗圆简"/>
                <a:ea typeface="+mn-ea"/>
                <a:cs typeface="+mn-cs"/>
              </a:defRPr>
            </a:lvl4pPr>
            <a:lvl5pPr marL="1828800" algn="l" defTabSz="914400" rtl="0" eaLnBrk="1" latinLnBrk="0" hangingPunct="1">
              <a:defRPr sz="1800" kern="1200">
                <a:solidFill>
                  <a:srgbClr val="000000"/>
                </a:solidFill>
                <a:latin typeface="汉仪粗圆简"/>
                <a:ea typeface="+mn-ea"/>
                <a:cs typeface="+mn-cs"/>
              </a:defRPr>
            </a:lvl5pPr>
            <a:lvl6pPr marL="2286000" algn="l" defTabSz="914400" rtl="0" eaLnBrk="1" latinLnBrk="0" hangingPunct="1">
              <a:defRPr sz="1800" kern="1200">
                <a:solidFill>
                  <a:srgbClr val="000000"/>
                </a:solidFill>
                <a:latin typeface="汉仪粗圆简"/>
                <a:ea typeface="+mn-ea"/>
                <a:cs typeface="+mn-cs"/>
              </a:defRPr>
            </a:lvl6pPr>
            <a:lvl7pPr marL="2743200" algn="l" defTabSz="914400" rtl="0" eaLnBrk="1" latinLnBrk="0" hangingPunct="1">
              <a:defRPr sz="1800" kern="1200">
                <a:solidFill>
                  <a:srgbClr val="000000"/>
                </a:solidFill>
                <a:latin typeface="汉仪粗圆简"/>
                <a:ea typeface="+mn-ea"/>
                <a:cs typeface="+mn-cs"/>
              </a:defRPr>
            </a:lvl7pPr>
            <a:lvl8pPr marL="3200400" algn="l" defTabSz="914400" rtl="0" eaLnBrk="1" latinLnBrk="0" hangingPunct="1">
              <a:defRPr sz="1800" kern="1200">
                <a:solidFill>
                  <a:srgbClr val="000000"/>
                </a:solidFill>
                <a:latin typeface="汉仪粗圆简"/>
                <a:ea typeface="+mn-ea"/>
                <a:cs typeface="+mn-cs"/>
              </a:defRPr>
            </a:lvl8pPr>
            <a:lvl9pPr marL="3657600" algn="l" defTabSz="914400" rtl="0" eaLnBrk="1" latinLnBrk="0" hangingPunct="1">
              <a:defRPr sz="1800" kern="1200">
                <a:solidFill>
                  <a:srgbClr val="000000"/>
                </a:solidFill>
                <a:latin typeface="汉仪粗圆简"/>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7" name=""/>
        <p:cNvGrpSpPr/>
        <p:nvPr/>
      </p:nvGrpSpPr>
      <p:grpSpPr>
        <a:xfrm>
          <a:off x="0" y="0"/>
          <a:ext cx="0" cy="0"/>
        </a:xfrm>
      </p:grpSpPr>
      <p:sp>
        <p:nvSpPr>
          <p:cNvPr id="1049038" name="标题 2"/>
          <p:cNvSpPr>
            <a:spLocks noGrp="1"/>
          </p:cNvSpPr>
          <p:nvPr>
            <p:ph type="title" idx="2"/>
          </p:nvPr>
        </p:nvSpPr>
        <p:spPr/>
        <p:txBody>
          <a:bodyPr/>
          <a:lstStyle/>
          <a:p>
            <a:r>
              <a:rPr lang="zh-CN" altLang="en-US"/>
              <a:t>食品加工技术分类</a:t>
            </a:r>
            <a:endParaRPr lang="zh-CN" altLang="en-US"/>
          </a:p>
        </p:txBody>
      </p:sp>
      <p:sp>
        <p:nvSpPr>
          <p:cNvPr id="1049040" name="矩形 15"/>
          <p:cNvSpPr/>
          <p:nvPr>
            <p:custDataLst>
              <p:tags r:id="rId2"/>
            </p:custDataLst>
          </p:nvPr>
        </p:nvSpPr>
        <p:spPr>
          <a:xfrm>
            <a:off x="2469768" y="164359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传统食品加工技术：以手工或简单机械操作为主，主要包括腌制、晒干、烤制等技术。</a:t>
            </a:r>
            <a:endParaRPr lang="zh-CN" altLang="en-US" sz="1200" spc="150">
              <a:solidFill>
                <a:schemeClr val="tx1">
                  <a:lumMod val="85000"/>
                  <a:lumOff val="15000"/>
                </a:schemeClr>
              </a:solidFill>
              <a:latin typeface="+mn-ea"/>
              <a:sym typeface="+mn-ea"/>
            </a:endParaRPr>
          </a:p>
        </p:txBody>
      </p:sp>
      <p:sp>
        <p:nvSpPr>
          <p:cNvPr id="1049042" name="任意多边形 17"/>
          <p:cNvSpPr/>
          <p:nvPr>
            <p:custDataLst>
              <p:tags r:id="rId3"/>
            </p:custDataLst>
          </p:nvPr>
        </p:nvSpPr>
        <p:spPr>
          <a:xfrm flipV="1">
            <a:off x="2391414" y="156279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44" name="任意多边形 18"/>
          <p:cNvSpPr/>
          <p:nvPr>
            <p:custDataLst>
              <p:tags r:id="rId4"/>
            </p:custDataLst>
          </p:nvPr>
        </p:nvSpPr>
        <p:spPr>
          <a:xfrm flipH="1">
            <a:off x="8574864" y="212351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46" name="矩形 27"/>
          <p:cNvSpPr/>
          <p:nvPr>
            <p:custDataLst>
              <p:tags r:id="rId5"/>
            </p:custDataLst>
          </p:nvPr>
        </p:nvSpPr>
        <p:spPr>
          <a:xfrm>
            <a:off x="2469768" y="296092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现代食品加工技术：利用机械化和自动化技术，包括热处理、冷冻、杀菌、真空包装等技术。</a:t>
            </a:r>
            <a:endParaRPr lang="zh-CN" altLang="en-US" sz="1200" spc="150">
              <a:solidFill>
                <a:schemeClr val="tx1">
                  <a:lumMod val="85000"/>
                  <a:lumOff val="15000"/>
                </a:schemeClr>
              </a:solidFill>
              <a:latin typeface="+mn-ea"/>
              <a:sym typeface="+mn-ea"/>
            </a:endParaRPr>
          </a:p>
        </p:txBody>
      </p:sp>
      <p:sp>
        <p:nvSpPr>
          <p:cNvPr id="1049048" name="任意多边形 29"/>
          <p:cNvSpPr/>
          <p:nvPr>
            <p:custDataLst>
              <p:tags r:id="rId6"/>
            </p:custDataLst>
          </p:nvPr>
        </p:nvSpPr>
        <p:spPr>
          <a:xfrm flipV="1">
            <a:off x="2391414" y="288012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50" name="任意多边形 30"/>
          <p:cNvSpPr/>
          <p:nvPr>
            <p:custDataLst>
              <p:tags r:id="rId7"/>
            </p:custDataLst>
          </p:nvPr>
        </p:nvSpPr>
        <p:spPr>
          <a:xfrm flipH="1">
            <a:off x="8574864" y="344084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52" name="矩形 5"/>
          <p:cNvSpPr/>
          <p:nvPr>
            <p:custDataLst>
              <p:tags r:id="rId8"/>
            </p:custDataLst>
          </p:nvPr>
        </p:nvSpPr>
        <p:spPr>
          <a:xfrm>
            <a:off x="2469768" y="427825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新型食品加工技术：以生物技术、纳米技术等高新技术为基础，如基因工程、酶工程、蛋白质工程等。</a:t>
            </a:r>
            <a:endParaRPr lang="zh-CN" altLang="en-US" sz="1200" spc="150">
              <a:solidFill>
                <a:schemeClr val="tx1">
                  <a:lumMod val="85000"/>
                  <a:lumOff val="15000"/>
                </a:schemeClr>
              </a:solidFill>
              <a:latin typeface="+mn-ea"/>
              <a:sym typeface="+mn-ea"/>
            </a:endParaRPr>
          </a:p>
        </p:txBody>
      </p:sp>
      <p:sp>
        <p:nvSpPr>
          <p:cNvPr id="1049054" name="任意多边形 7"/>
          <p:cNvSpPr/>
          <p:nvPr>
            <p:custDataLst>
              <p:tags r:id="rId9"/>
            </p:custDataLst>
          </p:nvPr>
        </p:nvSpPr>
        <p:spPr>
          <a:xfrm flipV="1">
            <a:off x="2391414" y="419744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56" name="任意多边形 8"/>
          <p:cNvSpPr/>
          <p:nvPr>
            <p:custDataLst>
              <p:tags r:id="rId10"/>
            </p:custDataLst>
          </p:nvPr>
        </p:nvSpPr>
        <p:spPr>
          <a:xfrm flipH="1">
            <a:off x="8574864" y="475817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58" name="矩形 10"/>
          <p:cNvSpPr/>
          <p:nvPr>
            <p:custDataLst>
              <p:tags r:id="rId11"/>
            </p:custDataLst>
          </p:nvPr>
        </p:nvSpPr>
        <p:spPr>
          <a:xfrm>
            <a:off x="2469768" y="559558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功能性食品加工技术：针对特定功能需求的食品加工技术，如营养强化、功能因子提取等技术。</a:t>
            </a:r>
            <a:endParaRPr lang="zh-CN" altLang="en-US" sz="1200" spc="150">
              <a:solidFill>
                <a:schemeClr val="tx1">
                  <a:lumMod val="85000"/>
                  <a:lumOff val="15000"/>
                </a:schemeClr>
              </a:solidFill>
              <a:latin typeface="+mn-ea"/>
              <a:sym typeface="+mn-ea"/>
            </a:endParaRPr>
          </a:p>
        </p:txBody>
      </p:sp>
      <p:sp>
        <p:nvSpPr>
          <p:cNvPr id="1049060" name="任意多边形 12"/>
          <p:cNvSpPr/>
          <p:nvPr>
            <p:custDataLst>
              <p:tags r:id="rId12"/>
            </p:custDataLst>
          </p:nvPr>
        </p:nvSpPr>
        <p:spPr>
          <a:xfrm flipV="1">
            <a:off x="2391414" y="551477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62" name="任意多边形 13"/>
          <p:cNvSpPr/>
          <p:nvPr>
            <p:custDataLst>
              <p:tags r:id="rId13"/>
            </p:custDataLst>
          </p:nvPr>
        </p:nvSpPr>
        <p:spPr>
          <a:xfrm flipH="1">
            <a:off x="8574864" y="607550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5" name=""/>
        <p:cNvGrpSpPr/>
        <p:nvPr/>
      </p:nvGrpSpPr>
      <p:grpSpPr>
        <a:xfrm>
          <a:off x="0" y="0"/>
          <a:ext cx="0" cy="0"/>
        </a:xfrm>
      </p:grpSpPr>
      <p:sp>
        <p:nvSpPr>
          <p:cNvPr id="1049108" name="标题 2"/>
          <p:cNvSpPr>
            <a:spLocks noGrp="1"/>
          </p:cNvSpPr>
          <p:nvPr>
            <p:ph type="title" idx="2"/>
          </p:nvPr>
        </p:nvSpPr>
        <p:spPr/>
        <p:txBody>
          <a:bodyPr/>
          <a:lstStyle/>
          <a:p>
            <a:r>
              <a:rPr lang="zh-CN" altLang="en-US"/>
              <a:t>食品加工技术市场现状</a:t>
            </a:r>
            <a:endParaRPr lang="zh-CN" altLang="en-US"/>
          </a:p>
        </p:txBody>
      </p:sp>
      <p:sp>
        <p:nvSpPr>
          <p:cNvPr id="1049110" name="矩形 31"/>
          <p:cNvSpPr/>
          <p:nvPr>
            <p:custDataLst>
              <p:tags r:id="rId2"/>
            </p:custDataLst>
          </p:nvPr>
        </p:nvSpPr>
        <p:spPr>
          <a:xfrm>
            <a:off x="2723729" y="156279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食品加工技术市场规模持续增长</a:t>
            </a:r>
            <a:endParaRPr lang="zh-CN" altLang="en-US" sz="1200" spc="150">
              <a:solidFill>
                <a:schemeClr val="tx1">
                  <a:lumMod val="65000"/>
                  <a:lumOff val="35000"/>
                </a:schemeClr>
              </a:solidFill>
              <a:latin typeface="+mn-ea"/>
              <a:sym typeface="+mn-ea"/>
            </a:endParaRPr>
          </a:p>
        </p:txBody>
      </p:sp>
      <p:sp>
        <p:nvSpPr>
          <p:cNvPr id="1049112" name="矩形 4"/>
          <p:cNvSpPr/>
          <p:nvPr>
            <p:custDataLst>
              <p:tags r:id="rId3"/>
            </p:custDataLst>
          </p:nvPr>
        </p:nvSpPr>
        <p:spPr>
          <a:xfrm>
            <a:off x="2723729" y="279799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新型食品加工技术不断涌现</a:t>
            </a:r>
            <a:endParaRPr lang="zh-CN" altLang="en-US" sz="1200" spc="150">
              <a:solidFill>
                <a:schemeClr val="tx1">
                  <a:lumMod val="65000"/>
                  <a:lumOff val="35000"/>
                </a:schemeClr>
              </a:solidFill>
              <a:latin typeface="+mn-ea"/>
              <a:sym typeface="+mn-ea"/>
            </a:endParaRPr>
          </a:p>
        </p:txBody>
      </p:sp>
      <p:sp>
        <p:nvSpPr>
          <p:cNvPr id="1049114" name="矩形 5"/>
          <p:cNvSpPr/>
          <p:nvPr>
            <p:custDataLst>
              <p:tags r:id="rId4"/>
            </p:custDataLst>
          </p:nvPr>
        </p:nvSpPr>
        <p:spPr>
          <a:xfrm>
            <a:off x="2723729" y="403319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食品加工技术市场呈现多元化发展趋势</a:t>
            </a:r>
            <a:endParaRPr lang="zh-CN" altLang="en-US" sz="1200" spc="150">
              <a:solidFill>
                <a:schemeClr val="tx1">
                  <a:lumMod val="65000"/>
                  <a:lumOff val="35000"/>
                </a:schemeClr>
              </a:solidFill>
              <a:latin typeface="+mn-ea"/>
              <a:sym typeface="+mn-ea"/>
            </a:endParaRPr>
          </a:p>
        </p:txBody>
      </p:sp>
      <p:sp>
        <p:nvSpPr>
          <p:cNvPr id="1049116" name="矩形 7"/>
          <p:cNvSpPr/>
          <p:nvPr>
            <p:custDataLst>
              <p:tags r:id="rId5"/>
            </p:custDataLst>
          </p:nvPr>
        </p:nvSpPr>
        <p:spPr>
          <a:xfrm>
            <a:off x="2723729" y="5268403"/>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食品加工技术市场竞争格局日益激烈</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3" name=""/>
        <p:cNvGrpSpPr/>
        <p:nvPr/>
      </p:nvGrpSpPr>
      <p:grpSpPr>
        <a:xfrm>
          <a:off x="0" y="0"/>
          <a:ext cx="0" cy="0"/>
        </a:xfrm>
      </p:grpSpPr>
      <p:sp>
        <p:nvSpPr>
          <p:cNvPr id="1049162" name="标题 2"/>
          <p:cNvSpPr>
            <a:spLocks noGrp="1"/>
          </p:cNvSpPr>
          <p:nvPr>
            <p:ph type="title" idx="2"/>
          </p:nvPr>
        </p:nvSpPr>
        <p:spPr/>
        <p:txBody>
          <a:bodyPr/>
          <a:lstStyle/>
          <a:p>
            <a:r>
              <a:rPr lang="zh-CN" altLang="en-US"/>
              <a:t>食品加工技术市场发展趋势</a:t>
            </a:r>
            <a:endParaRPr lang="zh-CN" altLang="en-US"/>
          </a:p>
        </p:txBody>
      </p:sp>
      <p:sp>
        <p:nvSpPr>
          <p:cNvPr id="1049164" name="矩形 3"/>
          <p:cNvSpPr/>
          <p:nvPr>
            <p:custDataLst>
              <p:tags r:id="rId2"/>
            </p:custDataLst>
          </p:nvPr>
        </p:nvSpPr>
        <p:spPr>
          <a:xfrm>
            <a:off x="1658241" y="156279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66" name="矩形 13"/>
          <p:cNvSpPr/>
          <p:nvPr>
            <p:custDataLst>
              <p:tags r:id="rId3"/>
            </p:custDataLst>
          </p:nvPr>
        </p:nvSpPr>
        <p:spPr>
          <a:xfrm>
            <a:off x="1130005" y="156279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68" name="文本框 4"/>
          <p:cNvSpPr txBox="1"/>
          <p:nvPr>
            <p:custDataLst>
              <p:tags r:id="rId4"/>
            </p:custDataLst>
          </p:nvPr>
        </p:nvSpPr>
        <p:spPr>
          <a:xfrm>
            <a:off x="1929977" y="165294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自动化和智能化技术的应用将进一步普及</a:t>
            </a:r>
            <a:endParaRPr lang="zh-CN" altLang="en-US" sz="2000" spc="150">
              <a:solidFill>
                <a:schemeClr val="tx1">
                  <a:lumMod val="85000"/>
                  <a:lumOff val="15000"/>
                </a:schemeClr>
              </a:solidFill>
              <a:latin typeface="+mn-ea"/>
              <a:sym typeface="+mn-ea"/>
            </a:endParaRPr>
          </a:p>
        </p:txBody>
      </p:sp>
      <p:sp>
        <p:nvSpPr>
          <p:cNvPr id="1049170" name="矩形 39"/>
          <p:cNvSpPr/>
          <p:nvPr>
            <p:custDataLst>
              <p:tags r:id="rId5"/>
            </p:custDataLst>
          </p:nvPr>
        </p:nvSpPr>
        <p:spPr>
          <a:xfrm>
            <a:off x="1658241" y="280147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72" name="矩形 5"/>
          <p:cNvSpPr/>
          <p:nvPr>
            <p:custDataLst>
              <p:tags r:id="rId6"/>
            </p:custDataLst>
          </p:nvPr>
        </p:nvSpPr>
        <p:spPr>
          <a:xfrm>
            <a:off x="1130005" y="280147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74" name="文本框 41"/>
          <p:cNvSpPr txBox="1"/>
          <p:nvPr>
            <p:custDataLst>
              <p:tags r:id="rId7"/>
            </p:custDataLst>
          </p:nvPr>
        </p:nvSpPr>
        <p:spPr>
          <a:xfrm>
            <a:off x="1929977" y="289163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新型包装材料和技术的研发和应用将加速</a:t>
            </a:r>
            <a:endParaRPr lang="zh-CN" altLang="en-US" sz="2000" spc="150">
              <a:solidFill>
                <a:schemeClr val="tx1">
                  <a:lumMod val="85000"/>
                  <a:lumOff val="15000"/>
                </a:schemeClr>
              </a:solidFill>
              <a:latin typeface="+mn-ea"/>
              <a:sym typeface="+mn-ea"/>
            </a:endParaRPr>
          </a:p>
        </p:txBody>
      </p:sp>
      <p:sp>
        <p:nvSpPr>
          <p:cNvPr id="1049176" name="矩形 12"/>
          <p:cNvSpPr/>
          <p:nvPr>
            <p:custDataLst>
              <p:tags r:id="rId8"/>
            </p:custDataLst>
          </p:nvPr>
        </p:nvSpPr>
        <p:spPr>
          <a:xfrm>
            <a:off x="1658241" y="404016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78" name="矩形 17"/>
          <p:cNvSpPr/>
          <p:nvPr>
            <p:custDataLst>
              <p:tags r:id="rId9"/>
            </p:custDataLst>
          </p:nvPr>
        </p:nvSpPr>
        <p:spPr>
          <a:xfrm>
            <a:off x="1130005" y="404016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80" name="文本框 19"/>
          <p:cNvSpPr txBox="1"/>
          <p:nvPr>
            <p:custDataLst>
              <p:tags r:id="rId10"/>
            </p:custDataLst>
          </p:nvPr>
        </p:nvSpPr>
        <p:spPr>
          <a:xfrm>
            <a:off x="1929977" y="413032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食品安全和品质控制技术将更加受到重视</a:t>
            </a:r>
            <a:endParaRPr lang="zh-CN" altLang="en-US" sz="2000" spc="150">
              <a:solidFill>
                <a:schemeClr val="tx1">
                  <a:lumMod val="85000"/>
                  <a:lumOff val="15000"/>
                </a:schemeClr>
              </a:solidFill>
              <a:latin typeface="+mn-ea"/>
              <a:sym typeface="+mn-ea"/>
            </a:endParaRPr>
          </a:p>
        </p:txBody>
      </p:sp>
      <p:sp>
        <p:nvSpPr>
          <p:cNvPr id="1049182" name="矩形 49"/>
          <p:cNvSpPr/>
          <p:nvPr>
            <p:custDataLst>
              <p:tags r:id="rId11"/>
            </p:custDataLst>
          </p:nvPr>
        </p:nvSpPr>
        <p:spPr>
          <a:xfrm>
            <a:off x="1658241" y="527821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84" name="矩形 26"/>
          <p:cNvSpPr/>
          <p:nvPr>
            <p:custDataLst>
              <p:tags r:id="rId12"/>
            </p:custDataLst>
          </p:nvPr>
        </p:nvSpPr>
        <p:spPr>
          <a:xfrm>
            <a:off x="1130005" y="527821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86" name="文本框 27"/>
          <p:cNvSpPr txBox="1"/>
          <p:nvPr>
            <p:custDataLst>
              <p:tags r:id="rId13"/>
            </p:custDataLst>
          </p:nvPr>
        </p:nvSpPr>
        <p:spPr>
          <a:xfrm>
            <a:off x="1929977" y="536837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个性化食品加工需求将推动定制化技术的创新和发展</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11" name=""/>
        <p:cNvGrpSpPr/>
        <p:nvPr/>
      </p:nvGrpSpPr>
      <p:grpSpPr>
        <a:xfrm>
          <a:off x="0" y="0"/>
          <a:ext cx="0" cy="0"/>
        </a:xfrm>
      </p:grpSpPr>
      <p:sp>
        <p:nvSpPr>
          <p:cNvPr id="1049232" name="文本占位符 2"/>
          <p:cNvSpPr>
            <a:spLocks noGrp="1"/>
          </p:cNvSpPr>
          <p:nvPr>
            <p:ph type="body" idx="2"/>
            <p:custDataLst>
              <p:tags r:id="rId2"/>
            </p:custDataLst>
          </p:nvPr>
        </p:nvSpPr>
        <p:spPr/>
        <p:txBody>
          <a:bodyPr/>
          <a:lstStyle/>
          <a:p>
            <a:r>
              <a:rPr lang="zh-CN" altLang="en-US"/>
              <a:t>PART TWO</a:t>
            </a:r>
            <a:endParaRPr lang="zh-CN" altLang="en-US"/>
          </a:p>
        </p:txBody>
      </p:sp>
      <p:sp>
        <p:nvSpPr>
          <p:cNvPr id="1049234" name="标题 4"/>
          <p:cNvSpPr>
            <a:spLocks noGrp="1"/>
          </p:cNvSpPr>
          <p:nvPr>
            <p:ph type="title" idx="1"/>
            <p:custDataLst>
              <p:tags r:id="rId3"/>
            </p:custDataLst>
          </p:nvPr>
        </p:nvSpPr>
        <p:spPr/>
        <p:txBody>
          <a:bodyPr/>
          <a:lstStyle/>
          <a:p>
            <a:r>
              <a:rPr lang="zh-CN" altLang="en-US"/>
              <a:t>食品加工技术市场研究</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96" name="标题 2"/>
          <p:cNvSpPr>
            <a:spLocks noGrp="1"/>
          </p:cNvSpPr>
          <p:nvPr>
            <p:ph type="title" idx="2"/>
          </p:nvPr>
        </p:nvSpPr>
        <p:spPr/>
        <p:txBody>
          <a:bodyPr/>
          <a:lstStyle/>
          <a:p>
            <a:r>
              <a:rPr lang="zh-CN" altLang="en-US"/>
              <a:t>食品加工技术市场需求</a:t>
            </a:r>
            <a:endParaRPr lang="zh-CN" altLang="en-US"/>
          </a:p>
        </p:txBody>
      </p:sp>
      <p:sp>
        <p:nvSpPr>
          <p:cNvPr id="1049298" name="五边形 30"/>
          <p:cNvSpPr/>
          <p:nvPr>
            <p:custDataLst>
              <p:tags r:id="rId2"/>
            </p:custDataLst>
          </p:nvPr>
        </p:nvSpPr>
        <p:spPr>
          <a:xfrm>
            <a:off x="654755" y="336559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00" name="燕尾形 36"/>
          <p:cNvSpPr/>
          <p:nvPr>
            <p:custDataLst>
              <p:tags r:id="rId3"/>
            </p:custDataLst>
          </p:nvPr>
        </p:nvSpPr>
        <p:spPr>
          <a:xfrm>
            <a:off x="3266847" y="336559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02" name="燕尾形 37"/>
          <p:cNvSpPr/>
          <p:nvPr>
            <p:custDataLst>
              <p:tags r:id="rId4"/>
            </p:custDataLst>
          </p:nvPr>
        </p:nvSpPr>
        <p:spPr>
          <a:xfrm>
            <a:off x="8491031" y="336559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04" name="燕尾形 38"/>
          <p:cNvSpPr/>
          <p:nvPr>
            <p:custDataLst>
              <p:tags r:id="rId5"/>
            </p:custDataLst>
          </p:nvPr>
        </p:nvSpPr>
        <p:spPr>
          <a:xfrm>
            <a:off x="5878939" y="336559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06" name="文本框 3"/>
          <p:cNvSpPr txBox="1"/>
          <p:nvPr>
            <p:custDataLst>
              <p:tags r:id="rId6"/>
            </p:custDataLst>
          </p:nvPr>
        </p:nvSpPr>
        <p:spPr>
          <a:xfrm>
            <a:off x="3206039"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食品安全关注：消费者对食品安全问题的关注增加，要求食品加工技术更加严格和透明。</a:t>
            </a:r>
            <a:endParaRPr lang="zh-CN" altLang="en-US" sz="1400" spc="150">
              <a:solidFill>
                <a:schemeClr val="tx1"/>
              </a:solidFill>
              <a:effectLst/>
              <a:latin typeface="+mn-ea"/>
              <a:sym typeface="+mn-ea"/>
            </a:endParaRPr>
          </a:p>
        </p:txBody>
      </p:sp>
      <p:sp>
        <p:nvSpPr>
          <p:cNvPr id="1049308" name="文本框 6"/>
          <p:cNvSpPr txBox="1"/>
          <p:nvPr>
            <p:custDataLst>
              <p:tags r:id="rId7"/>
            </p:custDataLst>
          </p:nvPr>
        </p:nvSpPr>
        <p:spPr>
          <a:xfrm>
            <a:off x="654755"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健康意识提升：消费者对食品的需求从口感转向健康，推动食品加工技术向营养、天然方向发展。</a:t>
            </a:r>
            <a:endParaRPr lang="zh-CN" altLang="en-US" sz="1400" spc="150">
              <a:solidFill>
                <a:schemeClr val="tx1"/>
              </a:solidFill>
              <a:effectLst/>
              <a:latin typeface="+mn-ea"/>
              <a:sym typeface="+mn-ea"/>
            </a:endParaRPr>
          </a:p>
        </p:txBody>
      </p:sp>
      <p:sp>
        <p:nvSpPr>
          <p:cNvPr id="1049310" name="文本框 7"/>
          <p:cNvSpPr txBox="1"/>
          <p:nvPr>
            <p:custDataLst>
              <p:tags r:id="rId8"/>
            </p:custDataLst>
          </p:nvPr>
        </p:nvSpPr>
        <p:spPr>
          <a:xfrm>
            <a:off x="5877177"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个性化需求：消费者对食品的需求越来越个性化，要求食品加工技术能够提供定制化、差异化的产品。</a:t>
            </a:r>
            <a:endParaRPr lang="zh-CN" altLang="en-US" sz="1400" spc="150">
              <a:solidFill>
                <a:schemeClr val="tx1"/>
              </a:solidFill>
              <a:effectLst/>
              <a:latin typeface="+mn-ea"/>
              <a:sym typeface="+mn-ea"/>
            </a:endParaRPr>
          </a:p>
        </p:txBody>
      </p:sp>
      <p:sp>
        <p:nvSpPr>
          <p:cNvPr id="1049312" name="文本框 8"/>
          <p:cNvSpPr txBox="1"/>
          <p:nvPr>
            <p:custDataLst>
              <p:tags r:id="rId9"/>
            </p:custDataLst>
          </p:nvPr>
        </p:nvSpPr>
        <p:spPr>
          <a:xfrm>
            <a:off x="8488387"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供应链优化：随着全球化和供应链的复杂化，食品加工技术需要提高效率和灵活性，以应对市场需求的变化。</a:t>
            </a:r>
            <a:endParaRPr lang="zh-CN" altLang="en-US" sz="1400" spc="150">
              <a:solidFill>
                <a:schemeClr val="tx1"/>
              </a:solidFill>
              <a:effectLst/>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
        <p:nvSpPr>
          <p:cNvPr id="1049358" name="标题 2"/>
          <p:cNvSpPr>
            <a:spLocks noGrp="1"/>
          </p:cNvSpPr>
          <p:nvPr>
            <p:ph type="title" idx="2"/>
          </p:nvPr>
        </p:nvSpPr>
        <p:spPr/>
        <p:txBody>
          <a:bodyPr/>
          <a:lstStyle/>
          <a:p>
            <a:r>
              <a:rPr lang="zh-CN" altLang="en-US"/>
              <a:t>食品加工技术市场竞争格局</a:t>
            </a:r>
            <a:endParaRPr lang="zh-CN" altLang="en-US"/>
          </a:p>
        </p:txBody>
      </p:sp>
      <p:sp>
        <p:nvSpPr>
          <p:cNvPr id="1049360" name="任意多边形: 形状 64"/>
          <p:cNvSpPr/>
          <p:nvPr>
            <p:custDataLst>
              <p:tags r:id="rId2"/>
            </p:custDataLst>
          </p:nvPr>
        </p:nvSpPr>
        <p:spPr>
          <a:xfrm rot="10800000">
            <a:off x="1403332"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362" name="矩形 65"/>
          <p:cNvSpPr/>
          <p:nvPr>
            <p:custDataLst>
              <p:tags r:id="rId3"/>
            </p:custDataLst>
          </p:nvPr>
        </p:nvSpPr>
        <p:spPr>
          <a:xfrm>
            <a:off x="1290305" y="192282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64" name="文本框 66"/>
          <p:cNvSpPr txBox="1"/>
          <p:nvPr>
            <p:custDataLst>
              <p:tags r:id="rId4"/>
            </p:custDataLst>
          </p:nvPr>
        </p:nvSpPr>
        <p:spPr>
          <a:xfrm>
            <a:off x="1668120"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国内外企业竞争情况</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66" name="任意多边形: 形状 68"/>
          <p:cNvSpPr/>
          <p:nvPr>
            <p:custDataLst>
              <p:tags r:id="rId5"/>
            </p:custDataLst>
          </p:nvPr>
        </p:nvSpPr>
        <p:spPr>
          <a:xfrm rot="10800000">
            <a:off x="6551777"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68" name="矩形 69"/>
          <p:cNvSpPr/>
          <p:nvPr>
            <p:custDataLst>
              <p:tags r:id="rId6"/>
            </p:custDataLst>
          </p:nvPr>
        </p:nvSpPr>
        <p:spPr>
          <a:xfrm>
            <a:off x="6438115" y="192282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70" name="文本框 70"/>
          <p:cNvSpPr txBox="1"/>
          <p:nvPr>
            <p:custDataLst>
              <p:tags r:id="rId7"/>
            </p:custDataLst>
          </p:nvPr>
        </p:nvSpPr>
        <p:spPr>
          <a:xfrm>
            <a:off x="6816565"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技术创新与专利情况</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372" name="任意多边形: 形状 72"/>
          <p:cNvSpPr/>
          <p:nvPr>
            <p:custDataLst>
              <p:tags r:id="rId8"/>
            </p:custDataLst>
          </p:nvPr>
        </p:nvSpPr>
        <p:spPr>
          <a:xfrm rot="10800000">
            <a:off x="1403332"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374" name="文本框 74"/>
          <p:cNvSpPr txBox="1"/>
          <p:nvPr>
            <p:custDataLst>
              <p:tags r:id="rId9"/>
            </p:custDataLst>
          </p:nvPr>
        </p:nvSpPr>
        <p:spPr>
          <a:xfrm>
            <a:off x="1668120" y="435163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行业标准与法规</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76" name="矩形 73"/>
          <p:cNvSpPr/>
          <p:nvPr>
            <p:custDataLst>
              <p:tags r:id="rId10"/>
            </p:custDataLst>
          </p:nvPr>
        </p:nvSpPr>
        <p:spPr>
          <a:xfrm>
            <a:off x="1290305" y="445069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78" name="任意多边形: 形状 83"/>
          <p:cNvSpPr/>
          <p:nvPr>
            <p:custDataLst>
              <p:tags r:id="rId11"/>
            </p:custDataLst>
          </p:nvPr>
        </p:nvSpPr>
        <p:spPr>
          <a:xfrm rot="10800000">
            <a:off x="6609560"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80" name="矩形 84"/>
          <p:cNvSpPr/>
          <p:nvPr>
            <p:custDataLst>
              <p:tags r:id="rId12"/>
            </p:custDataLst>
          </p:nvPr>
        </p:nvSpPr>
        <p:spPr>
          <a:xfrm>
            <a:off x="6496533" y="445069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382" name="文本框 85"/>
          <p:cNvSpPr txBox="1"/>
          <p:nvPr>
            <p:custDataLst>
              <p:tags r:id="rId13"/>
            </p:custDataLst>
          </p:nvPr>
        </p:nvSpPr>
        <p:spPr>
          <a:xfrm>
            <a:off x="6874348" y="435163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市场份额与集中度</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428" name="标题 2"/>
          <p:cNvSpPr>
            <a:spLocks noGrp="1"/>
          </p:cNvSpPr>
          <p:nvPr>
            <p:ph type="title" idx="2"/>
          </p:nvPr>
        </p:nvSpPr>
        <p:spPr/>
        <p:txBody>
          <a:bodyPr/>
          <a:lstStyle/>
          <a:p>
            <a:r>
              <a:rPr lang="zh-CN" altLang="en-US"/>
              <a:t>食品加工技术市场发展瓶颈</a:t>
            </a:r>
            <a:endParaRPr lang="zh-CN" altLang="en-US"/>
          </a:p>
        </p:txBody>
      </p:sp>
      <p:sp>
        <p:nvSpPr>
          <p:cNvPr id="1049430" name="五边形 30"/>
          <p:cNvSpPr/>
          <p:nvPr>
            <p:custDataLst>
              <p:tags r:id="rId2"/>
            </p:custDataLst>
          </p:nvPr>
        </p:nvSpPr>
        <p:spPr>
          <a:xfrm>
            <a:off x="654755" y="336559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32" name="燕尾形 36"/>
          <p:cNvSpPr/>
          <p:nvPr>
            <p:custDataLst>
              <p:tags r:id="rId3"/>
            </p:custDataLst>
          </p:nvPr>
        </p:nvSpPr>
        <p:spPr>
          <a:xfrm>
            <a:off x="3266847" y="336559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34" name="燕尾形 37"/>
          <p:cNvSpPr/>
          <p:nvPr>
            <p:custDataLst>
              <p:tags r:id="rId4"/>
            </p:custDataLst>
          </p:nvPr>
        </p:nvSpPr>
        <p:spPr>
          <a:xfrm>
            <a:off x="8491031" y="336559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36" name="燕尾形 38"/>
          <p:cNvSpPr/>
          <p:nvPr>
            <p:custDataLst>
              <p:tags r:id="rId5"/>
            </p:custDataLst>
          </p:nvPr>
        </p:nvSpPr>
        <p:spPr>
          <a:xfrm>
            <a:off x="5878939" y="336559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38" name="文本框 3"/>
          <p:cNvSpPr txBox="1"/>
          <p:nvPr>
            <p:custDataLst>
              <p:tags r:id="rId6"/>
            </p:custDataLst>
          </p:nvPr>
        </p:nvSpPr>
        <p:spPr>
          <a:xfrm>
            <a:off x="3206039"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食品安全问题：食品加工过程中存在的安全问题，如添加剂超标、微生物污染等，制约了食品加工技术市场的发展。</a:t>
            </a:r>
            <a:endParaRPr lang="zh-CN" altLang="en-US" sz="1400" spc="150">
              <a:solidFill>
                <a:schemeClr val="tx1"/>
              </a:solidFill>
              <a:effectLst/>
              <a:latin typeface="+mn-ea"/>
              <a:sym typeface="+mn-ea"/>
            </a:endParaRPr>
          </a:p>
        </p:txBody>
      </p:sp>
      <p:sp>
        <p:nvSpPr>
          <p:cNvPr id="1049440" name="文本框 6"/>
          <p:cNvSpPr txBox="1"/>
          <p:nvPr>
            <p:custDataLst>
              <p:tags r:id="rId7"/>
            </p:custDataLst>
          </p:nvPr>
        </p:nvSpPr>
        <p:spPr>
          <a:xfrm>
            <a:off x="654755"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缺乏技术创新：食品加工技术市场发展受制于技术创新不足，难以满足消费者对高品质、健康食品的需求。</a:t>
            </a:r>
            <a:endParaRPr lang="zh-CN" altLang="en-US" sz="1400" spc="150">
              <a:solidFill>
                <a:schemeClr val="tx1"/>
              </a:solidFill>
              <a:effectLst/>
              <a:latin typeface="+mn-ea"/>
              <a:sym typeface="+mn-ea"/>
            </a:endParaRPr>
          </a:p>
        </p:txBody>
      </p:sp>
      <p:sp>
        <p:nvSpPr>
          <p:cNvPr id="1049442" name="文本框 7"/>
          <p:cNvSpPr txBox="1"/>
          <p:nvPr>
            <p:custDataLst>
              <p:tags r:id="rId8"/>
            </p:custDataLst>
          </p:nvPr>
        </p:nvSpPr>
        <p:spPr>
          <a:xfrm>
            <a:off x="5877177"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生产成本高：食品加工技术要求高，导致生产成本居高不下，影响市场竞争力。</a:t>
            </a:r>
            <a:endParaRPr lang="zh-CN" altLang="en-US" sz="1400" spc="150">
              <a:solidFill>
                <a:schemeClr val="tx1"/>
              </a:solidFill>
              <a:effectLst/>
              <a:latin typeface="+mn-ea"/>
              <a:sym typeface="+mn-ea"/>
            </a:endParaRPr>
          </a:p>
        </p:txBody>
      </p:sp>
      <p:sp>
        <p:nvSpPr>
          <p:cNvPr id="1049444" name="文本框 8"/>
          <p:cNvSpPr txBox="1"/>
          <p:nvPr>
            <p:custDataLst>
              <p:tags r:id="rId9"/>
            </p:custDataLst>
          </p:nvPr>
        </p:nvSpPr>
        <p:spPr>
          <a:xfrm>
            <a:off x="8488387"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缺乏标准化和规范化：食品加工技术市场缺乏统一的标准和规范，导致产品质量参差不齐，影响消费者信心。</a:t>
            </a:r>
            <a:endParaRPr lang="zh-CN" altLang="en-US" sz="1400" spc="150">
              <a:solidFill>
                <a:schemeClr val="tx1"/>
              </a:solidFill>
              <a:effectLst/>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p:cNvGrpSpPr/>
        <p:nvPr/>
      </p:nvGrpSpPr>
      <p:grpSpPr>
        <a:xfrm>
          <a:off x="0" y="0"/>
          <a:ext cx="0" cy="0"/>
        </a:xfrm>
      </p:grpSpPr>
      <p:sp>
        <p:nvSpPr>
          <p:cNvPr id="1049490" name="标题 2"/>
          <p:cNvSpPr>
            <a:spLocks noGrp="1"/>
          </p:cNvSpPr>
          <p:nvPr>
            <p:ph type="title" idx="2"/>
          </p:nvPr>
        </p:nvSpPr>
        <p:spPr/>
        <p:txBody>
          <a:bodyPr/>
          <a:lstStyle/>
          <a:p>
            <a:r>
              <a:rPr lang="zh-CN" altLang="en-US"/>
              <a:t>食品加工技术市场发展机遇</a:t>
            </a:r>
            <a:endParaRPr lang="zh-CN" altLang="en-US"/>
          </a:p>
        </p:txBody>
      </p:sp>
      <p:sp>
        <p:nvSpPr>
          <p:cNvPr id="1049492" name="任意多边形 20"/>
          <p:cNvSpPr/>
          <p:nvPr>
            <p:custDataLst>
              <p:tags r:id="rId2"/>
            </p:custDataLst>
          </p:nvPr>
        </p:nvSpPr>
        <p:spPr>
          <a:xfrm rot="2700000">
            <a:off x="1768926" y="156279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20000"/>
              </a:lnSpc>
            </a:pPr>
            <a:endParaRPr>
              <a:latin typeface="+mn-ea"/>
              <a:sym typeface="Arial" pitchFamily="34" charset="0"/>
            </a:endParaRPr>
          </a:p>
        </p:txBody>
      </p:sp>
      <p:sp>
        <p:nvSpPr>
          <p:cNvPr id="1049494" name="文本框 24"/>
          <p:cNvSpPr txBox="1"/>
          <p:nvPr>
            <p:custDataLst>
              <p:tags r:id="rId3"/>
            </p:custDataLst>
          </p:nvPr>
        </p:nvSpPr>
        <p:spPr bwMode="auto">
          <a:xfrm>
            <a:off x="1414497" y="3292171"/>
            <a:ext cx="1986438" cy="3029721"/>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食品加工技术市场概述：介绍食品加工技术市场的定义、分类和规模，概述市场发展历程和现状。</a:t>
            </a:r>
            <a:endParaRPr lang="zh-CN" altLang="en-US" sz="2000" spc="150">
              <a:solidFill>
                <a:schemeClr val="tx1">
                  <a:lumMod val="75000"/>
                  <a:lumOff val="25000"/>
                </a:schemeClr>
              </a:solidFill>
              <a:latin typeface="+mn-ea"/>
              <a:sym typeface="+mn-ea"/>
            </a:endParaRPr>
          </a:p>
        </p:txBody>
      </p:sp>
      <p:sp>
        <p:nvSpPr>
          <p:cNvPr id="1049496" name="矩形 42"/>
          <p:cNvSpPr/>
          <p:nvPr>
            <p:custDataLst>
              <p:tags r:id="rId4"/>
            </p:custDataLst>
          </p:nvPr>
        </p:nvSpPr>
        <p:spPr>
          <a:xfrm>
            <a:off x="1546031" y="291636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40000"/>
              </a:lnSpc>
            </a:pPr>
            <a:endParaRPr>
              <a:latin typeface="+mn-ea"/>
              <a:sym typeface="Arial" pitchFamily="34" charset="0"/>
            </a:endParaRPr>
          </a:p>
        </p:txBody>
      </p:sp>
      <p:sp>
        <p:nvSpPr>
          <p:cNvPr id="1049498" name="任意多边形 18"/>
          <p:cNvSpPr/>
          <p:nvPr>
            <p:custDataLst>
              <p:tags r:id="rId5"/>
            </p:custDataLst>
          </p:nvPr>
        </p:nvSpPr>
        <p:spPr>
          <a:xfrm rot="5400000">
            <a:off x="4257058" y="156279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20000"/>
              </a:lnSpc>
            </a:pPr>
            <a:endParaRPr>
              <a:latin typeface="+mn-ea"/>
              <a:sym typeface="Arial" pitchFamily="34" charset="0"/>
            </a:endParaRPr>
          </a:p>
        </p:txBody>
      </p:sp>
      <p:sp>
        <p:nvSpPr>
          <p:cNvPr id="1049500" name="文本框 27"/>
          <p:cNvSpPr txBox="1"/>
          <p:nvPr>
            <p:custDataLst>
              <p:tags r:id="rId6"/>
            </p:custDataLst>
          </p:nvPr>
        </p:nvSpPr>
        <p:spPr bwMode="auto">
          <a:xfrm>
            <a:off x="3901980" y="3292171"/>
            <a:ext cx="1986438" cy="3029721"/>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食品加工技术市场发展趋势：分析市场发展的趋势和未来发展方向，如智能化、绿色化、个性化等。</a:t>
            </a:r>
            <a:endParaRPr lang="zh-CN" altLang="en-US" sz="2000" spc="150">
              <a:solidFill>
                <a:schemeClr val="tx1">
                  <a:lumMod val="75000"/>
                  <a:lumOff val="25000"/>
                </a:schemeClr>
              </a:solidFill>
              <a:latin typeface="+mn-ea"/>
              <a:sym typeface="+mn-ea"/>
            </a:endParaRPr>
          </a:p>
        </p:txBody>
      </p:sp>
      <p:sp>
        <p:nvSpPr>
          <p:cNvPr id="1049502" name="矩形 43"/>
          <p:cNvSpPr/>
          <p:nvPr>
            <p:custDataLst>
              <p:tags r:id="rId7"/>
            </p:custDataLst>
          </p:nvPr>
        </p:nvSpPr>
        <p:spPr>
          <a:xfrm>
            <a:off x="4034162" y="291636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40000"/>
              </a:lnSpc>
            </a:pPr>
            <a:endParaRPr>
              <a:latin typeface="+mn-ea"/>
              <a:sym typeface="Arial" pitchFamily="34" charset="0"/>
            </a:endParaRPr>
          </a:p>
        </p:txBody>
      </p:sp>
      <p:sp>
        <p:nvSpPr>
          <p:cNvPr id="1049504" name="任意多边形 21"/>
          <p:cNvSpPr/>
          <p:nvPr>
            <p:custDataLst>
              <p:tags r:id="rId8"/>
            </p:custDataLst>
          </p:nvPr>
        </p:nvSpPr>
        <p:spPr>
          <a:xfrm rot="18900000" flipH="1">
            <a:off x="6744541" y="156279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20000"/>
              </a:lnSpc>
            </a:pPr>
            <a:endParaRPr>
              <a:latin typeface="+mn-ea"/>
              <a:sym typeface="Arial" pitchFamily="34" charset="0"/>
            </a:endParaRPr>
          </a:p>
        </p:txBody>
      </p:sp>
      <p:sp>
        <p:nvSpPr>
          <p:cNvPr id="1049506" name="文本框 30"/>
          <p:cNvSpPr txBox="1"/>
          <p:nvPr>
            <p:custDataLst>
              <p:tags r:id="rId9"/>
            </p:custDataLst>
          </p:nvPr>
        </p:nvSpPr>
        <p:spPr bwMode="auto">
          <a:xfrm>
            <a:off x="6390112" y="3292171"/>
            <a:ext cx="1986438" cy="3029721"/>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食品加工技术市场发展机遇：探讨市场发展面临的机遇和挑战，如政策支持、技术创新、消费升级等。</a:t>
            </a:r>
            <a:endParaRPr lang="zh-CN" altLang="en-US" sz="2000" spc="150">
              <a:solidFill>
                <a:schemeClr val="tx1">
                  <a:lumMod val="75000"/>
                  <a:lumOff val="25000"/>
                </a:schemeClr>
              </a:solidFill>
              <a:latin typeface="+mn-ea"/>
              <a:sym typeface="+mn-ea"/>
            </a:endParaRPr>
          </a:p>
        </p:txBody>
      </p:sp>
      <p:sp>
        <p:nvSpPr>
          <p:cNvPr id="1049508" name="矩形 44"/>
          <p:cNvSpPr/>
          <p:nvPr>
            <p:custDataLst>
              <p:tags r:id="rId10"/>
            </p:custDataLst>
          </p:nvPr>
        </p:nvSpPr>
        <p:spPr>
          <a:xfrm>
            <a:off x="6520998" y="291636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40000"/>
              </a:lnSpc>
            </a:pPr>
            <a:endParaRPr>
              <a:latin typeface="+mn-ea"/>
              <a:sym typeface="Arial" pitchFamily="34" charset="0"/>
            </a:endParaRPr>
          </a:p>
        </p:txBody>
      </p:sp>
      <p:sp>
        <p:nvSpPr>
          <p:cNvPr id="1049510" name="任意多边形 22"/>
          <p:cNvSpPr/>
          <p:nvPr>
            <p:custDataLst>
              <p:tags r:id="rId11"/>
            </p:custDataLst>
          </p:nvPr>
        </p:nvSpPr>
        <p:spPr>
          <a:xfrm rot="2700000" flipH="1" flipV="1">
            <a:off x="9232025" y="156279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20000"/>
              </a:lnSpc>
            </a:pPr>
            <a:endParaRPr>
              <a:latin typeface="+mn-ea"/>
              <a:sym typeface="Arial" pitchFamily="34" charset="0"/>
            </a:endParaRPr>
          </a:p>
        </p:txBody>
      </p:sp>
      <p:sp>
        <p:nvSpPr>
          <p:cNvPr id="1049512" name="文本框 33"/>
          <p:cNvSpPr txBox="1"/>
          <p:nvPr>
            <p:custDataLst>
              <p:tags r:id="rId12"/>
            </p:custDataLst>
          </p:nvPr>
        </p:nvSpPr>
        <p:spPr bwMode="auto">
          <a:xfrm>
            <a:off x="8877596" y="329217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食品加工技术市场投资机会：分析市场投资机会和风险，提出投资建议和策略。</a:t>
            </a:r>
            <a:endParaRPr lang="zh-CN" altLang="en-US" sz="2000" spc="150">
              <a:solidFill>
                <a:schemeClr val="tx1">
                  <a:lumMod val="75000"/>
                  <a:lumOff val="25000"/>
                </a:schemeClr>
              </a:solidFill>
              <a:latin typeface="+mn-ea"/>
              <a:sym typeface="+mn-ea"/>
            </a:endParaRPr>
          </a:p>
        </p:txBody>
      </p:sp>
      <p:sp>
        <p:nvSpPr>
          <p:cNvPr id="1049514" name="矩形 45"/>
          <p:cNvSpPr/>
          <p:nvPr>
            <p:custDataLst>
              <p:tags r:id="rId13"/>
            </p:custDataLst>
          </p:nvPr>
        </p:nvSpPr>
        <p:spPr>
          <a:xfrm>
            <a:off x="9009130" y="291636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55" name=""/>
        <p:cNvGrpSpPr/>
        <p:nvPr/>
      </p:nvGrpSpPr>
      <p:grpSpPr>
        <a:xfrm>
          <a:off x="0" y="0"/>
          <a:ext cx="0" cy="0"/>
        </a:xfrm>
      </p:grpSpPr>
      <p:sp>
        <p:nvSpPr>
          <p:cNvPr id="1049560" name="文本占位符 2"/>
          <p:cNvSpPr>
            <a:spLocks noGrp="1"/>
          </p:cNvSpPr>
          <p:nvPr>
            <p:ph type="body" idx="2"/>
            <p:custDataLst>
              <p:tags r:id="rId2"/>
            </p:custDataLst>
          </p:nvPr>
        </p:nvSpPr>
        <p:spPr/>
        <p:txBody>
          <a:bodyPr/>
          <a:lstStyle/>
          <a:p>
            <a:r>
              <a:rPr lang="zh-CN" altLang="en-US"/>
              <a:t>PART THREE</a:t>
            </a:r>
            <a:endParaRPr lang="zh-CN" altLang="en-US"/>
          </a:p>
        </p:txBody>
      </p:sp>
      <p:sp>
        <p:nvSpPr>
          <p:cNvPr id="1049562" name="标题 4"/>
          <p:cNvSpPr>
            <a:spLocks noGrp="1"/>
          </p:cNvSpPr>
          <p:nvPr>
            <p:ph type="title" idx="1"/>
            <p:custDataLst>
              <p:tags r:id="rId3"/>
            </p:custDataLst>
          </p:nvPr>
        </p:nvSpPr>
        <p:spPr/>
        <p:txBody>
          <a:bodyPr/>
          <a:lstStyle/>
          <a:p>
            <a:r>
              <a:rPr lang="zh-CN" altLang="en-US"/>
              <a:t>食品加工技术应用领域</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https://d.book118.com/327152144026006030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3*e*1"/>
  <p:tag name="KSO_WM_UNIT_INDEX" val="1"/>
  <p:tag name="KSO_WM_UNIT_LAYERLEVEL" val="1"/>
  <p:tag name="KSO_WM_UNIT_NOCLEAR" val="0"/>
  <p:tag name="KSO_WM_UNIT_PRESET_TEXT" val="PART ONE"/>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59.15&quot;,&quot;top&quot;:&quot;78.05&quot;,&quot;width&quot;:&quot;530.55&quot;,&quot;height&quot;:&quot;334.2&quot;}"/>
  <p:tag name="KSO_WM_SLIDE_ID" val="custom2023029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5*l_h_i*1_1_1"/>
  <p:tag name="KSO_WM_UNIT_INDEX" val="1_1_1"/>
  <p:tag name="KSO_WM_UNIT_LAYERLEVEL" val="1_1_1"/>
  <p:tag name="KSO_WM_UNIT_PRESET_TEXT" val="PART One"/>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5*l_h_i*1_2_1"/>
  <p:tag name="KSO_WM_UNIT_INDEX" val="1_2_1"/>
  <p:tag name="KSO_WM_UNIT_LAYERLEVEL" val="1_1_1"/>
  <p:tag name="KSO_WM_UNIT_PRESET_TEXT" val="PART Two"/>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5*l_h_i*1_3_1"/>
  <p:tag name="KSO_WM_UNIT_INDEX" val="1_3_1"/>
  <p:tag name="KSO_WM_UNIT_LAYERLEVEL" val="1_1_1"/>
  <p:tag name="KSO_WM_UNIT_PRESET_TEXT" val="PART Three"/>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5*l_h_i*1_4_1"/>
  <p:tag name="KSO_WM_UNIT_INDEX" val="1_4_1"/>
  <p:tag name="KSO_WM_UNIT_LAYERLEVEL" val="1_1_1"/>
  <p:tag name="KSO_WM_UNIT_PRESET_TEXT" val="PART Four"/>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5*l_h_i*1_5_1"/>
  <p:tag name="KSO_WM_UNIT_INDEX" val="1_5_1"/>
  <p:tag name="KSO_WM_UNIT_LAYERLEVEL" val="1_1_1"/>
  <p:tag name="KSO_WM_UNIT_PRESET_TEXT" val="PART Five"/>
  <p:tag name="KSO_WM_UNIT_SUBTYPE" val="d"/>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8.xml><?xml version="1.0" encoding="utf-8"?>
<p:tagLst xmlns:p="http://schemas.openxmlformats.org/presentationml/2006/main">
  <p:tag name="KSO_WM_BEAUTIFY_FLAG" val="#wm#"/>
  <p:tag name="KSO_WM_DIAGRAM_GROUP_CODE" val="l1-1"/>
  <p:tag name="KSO_WM_SLIDE_DIAGTYPE" val="l"/>
  <p:tag name="KSO_WM_SLIDE_ID" val="custom20230291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ONE"/>
  <p:tag name="KSO_WM_UNIT_TYPE" val="e"/>
  <p:tag name="KSO_WM_UNIT_VALUE" val="6"/>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1.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2_1"/>
  <p:tag name="KSO_WM_UNIT_INDEX" val="1_2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3_1"/>
  <p:tag name="KSO_WM_UNIT_INDEX" val="1_3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3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4_1"/>
  <p:tag name="KSO_WM_UNIT_INDEX" val="1_4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1_1"/>
  <p:tag name="KSO_WM_UNIT_INDEX" val="1_1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2_1"/>
  <p:tag name="KSO_WM_UNIT_INDEX" val="1_2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3_1"/>
  <p:tag name="KSO_WM_UNIT_INDEX" val="1_3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4_1"/>
  <p:tag name="KSO_WM_UNIT_INDEX" val="1_4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392578125,&quot;width&quot;:863.7164306640625}"/>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WO"/>
  <p:tag name="KSO_WM_UNIT_TYPE" val="e"/>
  <p:tag name="KSO_WM_UNIT_VALUE" val="6"/>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73.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HREE"/>
  <p:tag name="KSO_WM_UNIT_TYPE" val="e"/>
  <p:tag name="KSO_WM_UNIT_VALUE" val="6"/>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16.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21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6">
      <a:dk1>
        <a:sysClr val="windowText" lastClr="000000"/>
      </a:dk1>
      <a:lt1>
        <a:sysClr val="window" lastClr="FFFFFF"/>
      </a:lt1>
      <a:dk2>
        <a:srgbClr val="005FD3"/>
      </a:dk2>
      <a:lt2>
        <a:srgbClr val="F6FAFF"/>
      </a:lt2>
      <a:accent1>
        <a:srgbClr val="4799FF"/>
      </a:accent1>
      <a:accent2>
        <a:srgbClr val="39C0FD"/>
      </a:accent2>
      <a:accent3>
        <a:srgbClr val="53D174"/>
      </a:accent3>
      <a:accent4>
        <a:srgbClr val="9FD739"/>
      </a:accent4>
      <a:accent5>
        <a:srgbClr val="FFD769"/>
      </a:accent5>
      <a:accent6>
        <a:srgbClr val="FE7962"/>
      </a:accent6>
      <a:hlink>
        <a:srgbClr val="0563C1"/>
      </a:hlink>
      <a:folHlink>
        <a:srgbClr val="954D72"/>
      </a:folHlink>
    </a:clrScheme>
    <a:fontScheme name="自定义 58">
      <a:majorFont>
        <a:latin typeface="汉仪粗圆简"/>
        <a:ea typeface="汉仪粗圆简"/>
        <a:cs typeface="Arial"/>
      </a:majorFont>
      <a:minorFont>
        <a:latin typeface="汉仪粗圆简"/>
        <a:ea typeface="汉仪粗圆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汉仪粗圆简</vt:lpstr>
      <vt:lpstr>Wingdings</vt:lpstr>
      <vt:lpstr>江城圆体 700W</vt:lpstr>
      <vt:lpstr>Calibri Light</vt:lpstr>
      <vt:lpstr>微软雅黑</vt:lpstr>
      <vt:lpstr>Office Theme</vt:lpstr>
      <vt:lpstr>食品加工技术市场研究及2024年投资机会预测</vt:lpstr>
      <vt:lpstr>目录</vt:lpstr>
      <vt:lpstr>食品加工技术市场概述</vt:lpstr>
      <vt:lpstr>食品加工技术定义</vt:lpstr>
      <vt:lpstr>食品加工技术分类</vt:lpstr>
      <vt:lpstr>食品加工技术市场现状</vt:lpstr>
      <vt:lpstr>食品加工技术市场发展趋势</vt:lpstr>
      <vt:lpstr>食品加工技术市场研究</vt:lpstr>
      <vt:lpstr>食品加工技术市场需求</vt:lpstr>
      <vt:lpstr>食品加工技术市场竞争格局</vt:lpstr>
      <vt:lpstr>食品加工技术市场发展瓶颈</vt:lpstr>
      <vt:lpstr>食品加工技术市场发展机遇</vt:lpstr>
      <vt:lpstr>食品加工技术应用领域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2024-09-01T16:32:22.756</cp:lastPrinted>
  <dcterms:created xsi:type="dcterms:W3CDTF">2024-09-01T08:32:22Z</dcterms:created>
  <dcterms:modified xsi:type="dcterms:W3CDTF">2024-09-01T08:32:25Z</dcterms:modified>
</cp:coreProperties>
</file>