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2D57DE-1A0C-4E52-9B95-239FFE347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695BD-77BE-4A69-92C9-D7C310F6F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0C6B14-A0EC-4C98-8CE5-BD2DA20D1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E99905-E851-4AD8-9996-AA75A5B23C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E05D11-639A-47AF-8630-CC056788D5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7E29C8-38B9-47C3-8E6C-88EA04D294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97EC09-DE28-4474-A2FD-DC63989968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FD5F3-3DBF-4403-868F-2B556DA04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CE26A-8613-4B1C-852E-68DB818DC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B164C6-233E-441A-971D-B054DA98B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B065C-CC37-4698-A52A-1346F854E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53015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体育赛事网络直播的发展趋势探究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体育赛事网络直播概述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体育赛事网络直播的优势分析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体育赛事网络直播的发展趋势</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体育赛事网络直播的挑战与对策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体育赛事网络直播的发展前景展望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564" r="356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传媒产业的变革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传统媒体与新媒体的融合发展，推动了体育赛事网络直播的兴起。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互联网技术的快速发展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随着网络带宽的增加和传输速度的提升，网络直播已成为体育赛事传播的重要途径。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观众需求的变化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观众对于观赛体验的要求不断提高，网络直播能够满足观众随时随地观看比赛的需求。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为相关产业提供决策支持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研究结论可以为体育赛事组织者、媒体机构和广告商等提供决策参考。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推动体育赛事网络直播的创新发展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通过探讨当前存在的问题和挑战，提出针对性的解决方案和创新思路，推动体育赛事网络直播的更好发展。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探究体育赛事网络直播的发展趋势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通过对历史数据和案例的分析，预测未来体育赛事网络直播的发展方向。</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体育赛事网络直播概述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体育赛事网络直播是指通过互联网平台实时传输体育赛事的音视频信号，使观众能够通过网络设备观看比赛的过程。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实时性、互动性、便捷性和跨地域性是体育赛事网络直播的主要特点。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体育赛事网络直播经历了从文字直播到图文直播，再到音视频直播的发展历程。随着互联网技术的不断进步和普及，体育赛事网络直播的传输速度、清晰度和互动性得到了极大的提升。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各大体育赛事基本实现了网络直播全覆盖，观众可以通过电脑、手机、平板等多种设备观看比赛。同时，弹幕、评论、社交分享等互动功能也成为了体育赛事网络直播的标配，极大地丰富了观众的观赛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体育赛事网络直播的优势分析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同步观看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网络直播能够实现赛事的实时传输，观众可以在第一时间观看到比赛进程，不受地域限制。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实时更新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直播内容随比赛进展实时更新，观众可以及时了解比赛动态，如进球、换人等关键信息。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实时互动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观众可以通过弹幕、评论等方式实时发表观点，与其他观众交流，营造热烈的观赛氛围。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网络直播提供了多种观众参与方式，如投票、竞猜等，使观众能够更深入地参与到比赛中，提高观赛体验。</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观众参与</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观众可以在直播平台上关注、点赞、分享等，实现社交互动，扩大赛事传播范围。</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社交互动</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观众可以根据自己的喜好选择观看不同角度、不同解说的直播内容，满足个性化需求。</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个性化定制</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丰富的赛事资源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网络直播平台涵盖了各类体育赛事，包括足球、篮球、网球、高尔夫等，满足不同观众的观赛需求。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多样的直播形式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除了传统的赛事直播外，还有赛事集锦、专访、新闻发布会等多种形式的直播内容，丰富观众的观赛体验。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多平台传播</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网络直播可以在PC、手机、平板等多种设备上观看，方便观众随时随地观看比赛。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https://d.book118.com/327153015015006042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2024-09-15T05:44:50.402</cp:lastPrinted>
  <dcterms:created xsi:type="dcterms:W3CDTF">2024-09-14T21:44:50Z</dcterms:created>
  <dcterms:modified xsi:type="dcterms:W3CDTF">2024-09-14T21:44:52Z</dcterms:modified>
</cp:coreProperties>
</file>