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46A89-C583-4EA7-9AF7-00E3A01CC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99A7C-D767-4075-A9AE-74D250340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1F762-32FB-47F8-8588-78D1EE5DA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C67DD-22B0-4EC5-86D1-46FFD2111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62AD0B-DA60-4EBB-919B-900F40B7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42EBFF-D4D8-4192-AAC8-3B5050A5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681F5-B41F-43BB-923D-9D652B74C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503EB-5B8B-4347-BF63-484BEFF7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5D3E2-B6C4-45B6-A7D3-724C7FE1B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17D0A-6268-4FDB-B68C-F1A4CD67F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1E8AD-F3D8-41AA-92BD-B4BC72F0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3043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国企员工励志演讲稿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国企员工使命与担当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励志成长故事分享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国企员工核心价值观塑造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面对挑战与机遇的应对策略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我是XX公司的一名员工，担任XXXX职务。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姓名与职务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国企经历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荣誉与成绩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在国企工作已有数年，见证了企业的成长与发展。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曾荣获多项荣誉，为企业做出了一定的贡献。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激发员工工作热情：通过分享励志故事，让员工感受到工作的意义和价值，从而更加热爱工作。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提升企业凝聚力：通过演讲，增强员工对企业的认同感和归属感，从而提升企业的凝聚力。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培养员工奋斗精神：强调奋斗精神的重要性，鼓励员工勇于面对挑战，追求卓越。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主题：国企员工的励志故事与奋斗精神。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国企员工使命与担当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坚定信仰，对党忠诚，勇担使命，为国企事业发展不懈奋斗。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忠诚担当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强化团队意识，携手共进，形成合力，为国企发展贡献力量。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勤奋工作，尽职尽责，追求卓越，为国企事业不断攀登新高峰。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勤奋敬业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弘扬国企精神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8" r="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传承红色基因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坚定理想信念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传承党的优良传统，坚定共产主义理想信念，始终保持对党的忠诚。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发扬革命精神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继承革命先烈的英勇事迹和奋斗精神，勇于攻坚克难，为国企事业发展贡献力量。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践行社会主义核心价值观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积极培育和践行社会主义核心价值观，树立正确的世界观、人生观和价值观。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紧紧围绕国家发展战略，发挥国企优势，服务国家大局。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服务国家战略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积极参与经济转型升级，推动国企创新发展、绿色发展、高质量发展。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推动经济转型升级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坚持经济效益与社会效益相统一，积极履行社会责任，为构建和谐社会贡献力量。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为国家发展贡献力量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励志成长故事分享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在困境中要保持信心，相信自己的能力，以积极的心态迎接挑战，战胜困难。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勇攀高峰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在工作中遇到难题时，要敢于面对，勇于挑战，通过自己的努力解决问题，实现个人价值。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超越自我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不断突破自己的舒适区，挑战自己的极限，才能在工作中不断成长和进步。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990" b="1499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993" r="1799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克服困难，挑战自我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保持敏锐的市场洞察力和创新意识，积极探索新的工作方法和业务模式，为企业创造更大的价值。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精益求精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在工作中追求卓越，注重细节和品质，以精益求精的态度做好每一项工作，提升企业竞争力。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尽职尽责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以高度的责任感和敬业精神对待工作，做到尽心尽力、尽职尽责，为企业发展贡献自己的力量。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立足岗位，创新创效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在工作中要互相支持、互相帮助，形成团队合力，共同应对挑战和困难。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保持良好的沟通机制和氛围，及时分享信息、反馈问题、协调资源，提高团队协作效率。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在团队中互相学习、互相借鉴、互相激励，实现个人和团队的共同成长和进步。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团结协作，共同进步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https://d.book118.com/327153043021006030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2024-09-01T14:53:25.369</cp:lastPrinted>
  <dcterms:created xsi:type="dcterms:W3CDTF">2024-09-01T06:53:25Z</dcterms:created>
  <dcterms:modified xsi:type="dcterms:W3CDTF">2024-09-01T06:53:27Z</dcterms:modified>
</cp:coreProperties>
</file>