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39F7E9-7FE0-403E-973C-18E6A51814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A7439-8786-42D1-BF45-BE2F4CB7E3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E6C2E-FF0C-4AB5-87D5-95FCE3164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8AFC25-A1D5-46E1-9FFC-9B1EDC955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9728DB-254E-4B8A-B708-2127ECFA2D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C46926-C5B4-4C4D-8B79-7FC77D380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ED8FAE-E98F-475E-9827-C58AB63265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094235-17A5-4072-B70F-294684A90D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AF5C80-EAA7-48B8-BB71-57F378259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6B0405-4B6C-44CB-9248-15E78A05D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CAC38F-9DA6-4308-9DE3-BA1482AAA4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715305111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vap的预防护理措施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预防VAP的重要性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VAP的常见原因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VAP的预防护理措施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VAP的监测与评估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VAP的预防护理教育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预防VAP的重要性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预防VAP可以降低医院内的感染率，保障患者安全。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预防VAP可以减少患者住院时间，降低医疗费用。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预防VAP可以减轻患者痛苦，提高患者满意度。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降低感染率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通过预防VAP，可以减少患者的住院时间和治疗费用。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预防VAP可以降低抗生素使用量，减少耐药性的产生。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预防VAP可以降低医护人员的工作负担，提高工作效率。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减少医疗费用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预防VAP可以增加患者对医护人员的信任度，提高患者的满意度。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预防VAP可以改善医患关系，增强医院的形象和声誉。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预防VAP可以减少患者的痛苦和不适感，提高患者的生活质量。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提高患者满意度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VAP的常见原因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呼吸道分泌物滞留是VAP的常见原因之一，可能导致细菌滋生和感染。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在接受机械通气的患者中，呼吸道分泌物滞留容易导致细菌滋生和感染，进而引发VAP。这些分泌物可能聚集在气道中，妨碍正常呼吸，同时为细菌提供繁殖环境。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呼吸道分泌物滞留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955" r="2295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胃食管反流是VAP的另一个重要原因，它可能导致胃内容物进入呼吸道，引发感染。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在重症患者中，由于长期卧床和胃部蠕动减弱，容易导致胃食管反流。当胃酸和食物残渣反流至食管和呼吸道时，可能引发VAP。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胃食管反流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821" r="1682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气管插管或气管切开是VAP的常见风险因素，因为这些操作可能损伤呼吸道黏膜，增加感染风险。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在进行气管插管或气管切开时，呼吸道黏膜可能受到损伤，降低局部抵抗力，增加细菌入侵的风险。此外，这些操作还可能妨碍正常咳嗽和吞咽功能，导致呼吸道分泌物滞留。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气管插管或气管切开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长期卧床患者容易发生VAP，因为长时间保持同一姿势可能导致呼吸道分泌物滞留和肺功能下降。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长期卧床的患者缺乏足够的体位变化和活动，可能导致肺内分泌物滞留。此外，长期卧床还可能影响肺部的通气和换气功能，降低局部抵抗力，增加VAP的风险。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长期卧床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VAP的预防护理措施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https://d.book118.com/327153051113006031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2024-09-03T22:04:09.307</cp:lastPrinted>
  <dcterms:created xsi:type="dcterms:W3CDTF">2024-09-03T14:04:09Z</dcterms:created>
  <dcterms:modified xsi:type="dcterms:W3CDTF">2024-09-03T14:04:11Z</dcterms:modified>
</cp:coreProperties>
</file>