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9C5E00-349D-4866-BAF9-0A3D8D013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5DF5B-02A7-41A2-9F17-A93905B57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1EC31-1375-41E8-97D4-FC071B94F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514901-1E4C-4345-A9ED-AADA1025D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1E2A01-B8DD-4124-9A3C-3CEF69C322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795202-8A06-4FD2-8C0B-EC41212008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7512D-F764-4D70-B16D-3EA5141360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B505EE-08BF-47C7-BD4C-56BC0E48F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F3332E-48B1-43D6-A208-3A628A9B4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B36AB-9C4E-4A7E-9E29-3954776AB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9DCE2-4C8E-4015-8DE5-29778801E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5400203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汇报人：XXX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2024-01-14</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品牌产品营销策略研究方法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品牌产品营销策略理论基础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品牌产品营销策略研究方法</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品牌产品营销策略实施与效果评估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结论与展望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77" r="303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77" r="303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研究品牌产品营销策略，以提高品牌知名度和销售额。</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随着市场竞争的加剧，品牌营销策略对于企业的成功至关重要。</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采用文献综述、市场调查和案例分析等方法，对品牌产品营销策略进行研究。</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确定研究问题、收集数据、整理和分析数据、得出结论。</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研究方法概述</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研究步骤</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研究方法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品牌产品营销策略理论基础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品牌定位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品牌定位是品牌管理理论的核心，它涉及到确定品牌的独特价值和市场位置，以区别于竞争对手。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品牌管理理论概述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品牌管理理论是研究品牌创建、维护、提升和扩展的方法和策略，目的是通过建立强大的品牌形象来提高产品或服务的市场竞争力。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品牌传播与推广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品牌传播与推广是实现品牌价值的重要手段，包括广告、公关、销售等多元化的传播方式。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8711" r="2871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8472" b="847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品牌管理理论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73" r="1467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产品定位理论是关于如何将产品定位在特定的消费群体或市场细分中，以实现其市场潜力的最大化。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产品定位理论概述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市场细分是根据消费者的需求、行为和偏好等因素，将市场划分为不同的细分市场，以便选择适合的产品定位。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市场细分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产品差异化是通过产品的设计、功能、价格等要素，使产品在市场上具有独特的竞争优势。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产品差异化</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营销组合理论是指企业根据市场需求和竞争状况，通过合理配置产品、价格、促销和渠道等营销要素，实现营销目标。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营销组合理论概述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产品（Product）、价格（Price）、促销（Promotion）、渠道（Place）是营销组合理论的四个基本要素。</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4P营销组合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根据市场需求和竞争状况，制定适合的营销策略，包括产品策略、价格策略、促销策略和渠道策略等。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营销策略的制定</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品牌产品营销策略研究方法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步骤</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确定调查目的、设计调查问卷、收集数据、分析数据、撰写调查报告。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缺点</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成本较高，需要投入大量人力物力，且调查结果可能受到样本选取和调查方式的影响。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优点</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能够获取一手数据，了解消费者真实需求和市场变化，有助于企业制定更加精准的营销策略。</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定义</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市场调查法是一种通过收集和分析市场数据来了解消费者需求、竞争对手情况以及市场趋势的方法。</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市场调查法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https://d.book118.com/327154002035006046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2024-09-21T07:41:37.937</cp:lastPrinted>
  <dcterms:created xsi:type="dcterms:W3CDTF">2024-09-20T23:41:37Z</dcterms:created>
  <dcterms:modified xsi:type="dcterms:W3CDTF">2024-09-20T23:41:40Z</dcterms:modified>
</cp:coreProperties>
</file>