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20185-BD24-48D8-B4AB-2FBDC0100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18AF9-5F2A-4042-BED0-F026D4BE8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D0D38-E398-4DF8-B0A9-B1EBECEB1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C4EE7C-2EAA-4252-A602-9C8595141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F257C2-915F-426F-BB2E-BDB5518C4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C08DCC-32C4-48CF-9646-FD9514E40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D2CFBF-D0EA-43B0-AE8E-B7EF8A503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CC8EB-49ED-4BD9-86CB-1FA4CBF28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A044F6-EA3B-4E3F-8F60-3F25025A5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D6D18-F1F6-4F6F-85F5-4267B2184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3C6D3-D8D9-475F-92B0-633C2B041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5402003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林业局关于开展创先争优实施方案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实施方案背景和目的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实施方案总体要求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实施步骤和方法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保障措施和监督机制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总结和展望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实施方案背景和目的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当前，我国林业发展面临严峻的挑战，如森林覆盖率下降、生态环境恶化等问题，需要加强林业管理和创新发展模式。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创先争优活动是在全党深入开展学习实践科学发展观活动的基础上，为进一步推动科学发展、促进社会和谐、服务人民群众、加强基层组织建设而开展的。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7742" b="77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在林业系统中开展创先争优活动，旨在推动林业事业的持续发展，提高林业生态建设和保护水平，促进林农增收致富。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7689" b="768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通过开展创先争优活动，推动林业事业的科学发展，实现生态效益、经济效益和社会效益的有机统一。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推动科学发展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加强基层党组织建设，提高党员队伍的素质和能力，发挥基层党组织的战斗堡垒作用和党员的先锋模范作用。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2" name="AutoShape 12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加强组织建设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通过开展创先争优活动，促进林区社会的和谐稳定，加强林农与政府之间的联系和沟通，推动林农增收致富。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提高林业系统的服务水平，为林农提供更好的技术咨询、市场信息、生态保护等方面的服务。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提高服务水平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实施方案总体要求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3421" r="13421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以科学发展观为指导，全面贯彻落实党的十八大和十八届三中、四中全会精神，高举中国特色社会主义伟大旗帜，以邓小平理论、“三个代表”重要思想、科学发展观为指导，深入贯彻习近平总书记系列重要讲话精神，紧紧围绕“五位一体”总体布局和“四个全面”战略布局的要求，以推动林业发展、建设生态文明为出发点和落脚点，以改革创新为动力，以开展创先争优活动为载体，全面加强党的思想建设、组织建设、作风建设、反腐倡廉建设和制度建设，为推进林业现代化建设提供坚强保证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>
            <a:alphaModFix amt="70000"/>
          </a:blip>
          <a:srcRect l="8618" r="86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5">
            <a:alphaModFix amt="70000"/>
          </a:blip>
          <a:srcRect l="5530" r="5530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指导思想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5" name="TextBox 5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/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/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7" name="AutoShape 7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4" name="AutoShape 14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基本原则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坚持围绕中心、服务大局。紧紧围绕林业中心工作，把开展创先争优活动与推动林业发展、建设生态文明紧密结合起来，做到两手抓、两促进。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坚持分类指导、整体推进。根据不同地区、不同单位的特点和实际，有针对性地开展党建工作，注重分类指导、典型引路、整体推进。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坚持与时俱进、求真务实。适应新形势新任务的要求，不断改进工作方式方法，使党建工作更加贴近实际、贴近党员、贴近群众。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坚持解放思想、改革创新。以改革创新的精神，研究新情况、解决新问题，不断探索新形势下林业党建工作的新思路、新方法、新举措。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建设生态文明。以开展创先争优活动为契机，进一步强化生态保护意识，加强生态建设力度，推动生态文明建设取得更大成果。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加强党的建设。通过开展创先争优活动，进一步加强党的思想建设、组织建设、作风建设、反腐倡廉建设和制度建设，提高党的执政能力和领导水平。</a:t>
            </a:r>
          </a:p>
        </p:txBody>
      </p:sp>
      <p:cxnSp>
        <p:nvCxnSpPr>
          <p:cNvPr id="14" name="Connector 14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推动林业发展。通过开展创先争优活动，进一步激发广大林业干部职工的积极性和创造性，推动林业事业又好又快发展。</a:t>
            </a:r>
          </a:p>
        </p:txBody>
      </p:sp>
      <p:sp>
        <p:nvSpPr>
          <p:cNvPr id="19" name="AutoShape 19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实施步骤和方法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https://d.book118.com/327154020032006026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2024-08-31T03:52:25.538</cp:lastPrinted>
  <dcterms:created xsi:type="dcterms:W3CDTF">2024-08-30T19:52:25Z</dcterms:created>
  <dcterms:modified xsi:type="dcterms:W3CDTF">2024-08-30T19:52:27Z</dcterms:modified>
</cp:coreProperties>
</file>