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D4F1B9-E30C-42B5-8E3D-DF469A166F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A680F5-68FA-4953-A340-28A5A3BD28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057A8A-9BF4-4149-B227-FFF37D6193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B43B95-8DE7-4197-981A-6EA1772BF0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A5C96E-8B9F-44E2-B46B-67E6E37C37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CB00D8-78EF-450C-8689-B1E2913084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956AE5-67D8-426C-A8C0-AE74DEB131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B559AA-B4A2-42C4-B6CB-5AF9A29B3A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7F05E0-3505-4C87-AF09-34CED4D983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A431DD-24FB-4444-8637-DF2F5698E0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F8BBF5-9DEC-44C7-8B51-D559110029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154063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合同法的合同履行和违约责任</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合同履行基本原则与要求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合同履行中的抗辩权与保全措施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合同违约形态及责任承担方式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免责事由与违约责任限制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典型案例分析与法律风险防范建议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合同履行基本原则与要求</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8771" b="877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696" b="1069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3478" b="2347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全面履行原则</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全面履行原则是指当事人必须按照合同约定的标的、数量、质量、价款、履行期限、履行地点、履行方式等全面完成合同义务。</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全面履行原则要求合同双方严格遵守合同条款，不得擅自变更或解除合同。</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在合同履行过程中，如果一方未全面履行合同义务，则应承担相应的违约责任。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2500" r="125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3792" r="13792"/>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7167" r="171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诚实信用原则是指在合同履行过程中，当事人应当诚实守信，遵守社会公德和商业道德。</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诚实信用原则要求合同双方应当如实告知对方与合同有关的重要事项，不得隐瞒或欺诈。</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如果一方违反诚实信用原则，给对方造成损失的，应承担损害赔偿责任。</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诚实信用原则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协作履行原则是指在合同履行过程中，当事人应当相互配合、协作，共同促进合同的履行。</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协作履行原则要求合同双方应当在合同履行过程中积极沟通、协商，及时解决合同履行中遇到的问题。</a:t>
            </a:r>
          </a:p>
        </p:txBody>
      </p:sp>
      <p:pic>
        <p:nvPicPr>
          <p:cNvPr id="6" name="Picture 6"/>
          <p:cNvPicPr>
            <a:picLocks noChangeAspect="1"/>
          </p:cNvPicPr>
          <p:nvPr/>
        </p:nvPicPr>
        <p:blipFill>
          <a:blip r:embed="rId2"/>
          <a:srcRect t="15926" b="1592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8775" b="877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如果一方违反协作履行原则，导致合同无法履行或造成损失的，应承担相应的违约责任。</a:t>
            </a:r>
          </a:p>
        </p:txBody>
      </p:sp>
      <p:pic>
        <p:nvPicPr>
          <p:cNvPr id="10" name="Picture 10"/>
          <p:cNvPicPr>
            <a:picLocks noChangeAspect="1"/>
          </p:cNvPicPr>
          <p:nvPr/>
        </p:nvPicPr>
        <p:blipFill>
          <a:blip r:embed="rId4"/>
          <a:srcRect t="14316" b="1431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协作履行原则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经济合理原则是指在合同履行过程中，当事人应当遵循经济效益和合理性的原则。</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经济合理原则要求合同双方在合同履行过程中应当注意节约成本、提高效益，避免浪费和不必要的支出。</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如果一方违反经济合理原则，给对方造成损失的，应承担相应的违约责任。同时，法院或仲裁机构在处理合同纠纷时也会考虑经济合理原则，对违约方进行合理的责任分配。</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2772" r="2772"/>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840" b="840"/>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1836" r="11836"/>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经济合理原则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合同履行中的抗辩权与保全措施</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779" r="3077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958" r="2595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067" r="2606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指在没有先后履行顺序的双务合同中，当事人应当同时履行，一方在对方未为对待给付以前，可拒绝履行自己的债务之权。</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概念定义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须有同一双务合同互负对待给付义务；须双方互负的债务均已届清偿期；须对方未履行债务；须对方的对待给付是可能履行的。</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构成要件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同时履行抗辩权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概念定义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指当事人互负债务，有先后履行顺序的，先履行一方未履行之前，后履行一方得拒绝其履行请求，先履行一方履行债务不符合约定的，后履行一方得拒绝其相应的履行请求的权利。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构成要件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须双方当事人互负债务；两个债务须有先后履行顺序；先履行一方未履行或其履行不合债的本旨。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44" r="228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先履行抗辩权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不安抗辩权</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指在有先后履行顺序的双务合同中，应先履行义务的一方有确切证据证明对方当事人难以给付之时，在对方当事人未履行或未为合同履行提供担保之前，有暂时中止履行合同的权利。</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概念定义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双方当事人因同一双务合同而互负债务；后给付义务人的履行能力明显降低，有不能为对待给付的现实危险；有先后的履行顺序，享有不安抗辩权之人为先履行义务的当事人；先履行义务人必须有充足的证据证明相对人无能力履行债务；先履行一方的债务已经届满清偿期；后履行义务未提供担保。</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构成要件</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167" r="151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指当债务人怠于行使其对第三人享有的权利而害及债权人的债权时，债权人为保全自己的债权，可以自己的名义代位行使债务人对第三人的权利之权利。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代位权</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指当债务人放弃对第三人的债权、实施无偿转让财产的行为或者债务人以明显不合理的低价转让财产而害及债权人的债权时，债权人可以依法请求法院撤销债务人所实施的行为的权利。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撤销权</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代位权与撤销权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合同违约形态及责任承担方式</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预期违约</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在合同约定的履行期限到来之前，一方当事人无正当理由明确表示其在履行期到来后将不可能履行合同，或者其行为表明其在履行期到来后将不可能履行合同。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实际违约</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在合同履行期限到来以后，当事人不履行或不完全履行合同义务的行为。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预期违约与实际违约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63" r="4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违约行为导致合同目的无法实现，即违约行为剥夺了另一方当事人根据合同有权期待得到的利益，使其无法实现订立合同的预期目的。</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违约行为并未导致合同目的无法实现，只是给另一方当事人造成了一定的损失或不便。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根本违约与非根本违约</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非根本违约</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根本违约</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https://d.book118.com/327154063016006035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2024-09-09T09:20:50.437</cp:lastPrinted>
  <dcterms:created xsi:type="dcterms:W3CDTF">2024-09-09T01:20:50Z</dcterms:created>
  <dcterms:modified xsi:type="dcterms:W3CDTF">2024-09-09T01:20:52Z</dcterms:modified>
</cp:coreProperties>
</file>